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6" r:id="rId1"/>
  </p:sldMasterIdLst>
  <p:notesMasterIdLst>
    <p:notesMasterId r:id="rId28"/>
  </p:notesMasterIdLst>
  <p:sldIdLst>
    <p:sldId id="457" r:id="rId2"/>
    <p:sldId id="292" r:id="rId3"/>
    <p:sldId id="416" r:id="rId4"/>
    <p:sldId id="458" r:id="rId5"/>
    <p:sldId id="417" r:id="rId6"/>
    <p:sldId id="423" r:id="rId7"/>
    <p:sldId id="424" r:id="rId8"/>
    <p:sldId id="267" r:id="rId9"/>
    <p:sldId id="453" r:id="rId10"/>
    <p:sldId id="454" r:id="rId11"/>
    <p:sldId id="455" r:id="rId12"/>
    <p:sldId id="296" r:id="rId13"/>
    <p:sldId id="306" r:id="rId14"/>
    <p:sldId id="448" r:id="rId15"/>
    <p:sldId id="449" r:id="rId16"/>
    <p:sldId id="436" r:id="rId17"/>
    <p:sldId id="437" r:id="rId18"/>
    <p:sldId id="438" r:id="rId19"/>
    <p:sldId id="287" r:id="rId20"/>
    <p:sldId id="288" r:id="rId21"/>
    <p:sldId id="425" r:id="rId22"/>
    <p:sldId id="426" r:id="rId23"/>
    <p:sldId id="427" r:id="rId24"/>
    <p:sldId id="428" r:id="rId25"/>
    <p:sldId id="429" r:id="rId26"/>
    <p:sldId id="38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shitha N" initials="HN" lastIdx="1" clrIdx="0">
    <p:extLst>
      <p:ext uri="{19B8F6BF-5375-455C-9EA6-DF929625EA0E}">
        <p15:presenceInfo xmlns:p15="http://schemas.microsoft.com/office/powerpoint/2012/main" userId="55344cea381df56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0FC"/>
    <a:srgbClr val="854383"/>
    <a:srgbClr val="9E509D"/>
    <a:srgbClr val="EDC2FA"/>
    <a:srgbClr val="FFCCFF"/>
    <a:srgbClr val="CCFF99"/>
    <a:srgbClr val="BBDFD3"/>
    <a:srgbClr val="FFCCCC"/>
    <a:srgbClr val="FF7C80"/>
    <a:srgbClr val="BB37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F1AE7D-1CDC-4A3A-8AD2-72CCF0647443}" v="121" dt="2021-01-25T06:09:06.534"/>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shitha N" userId="55344cea381df565" providerId="LiveId" clId="{0CF1AE7D-1CDC-4A3A-8AD2-72CCF0647443}"/>
    <pc:docChg chg="custSel modSld">
      <pc:chgData name="Harshitha N" userId="55344cea381df565" providerId="LiveId" clId="{0CF1AE7D-1CDC-4A3A-8AD2-72CCF0647443}" dt="2021-01-25T06:09:06.550" v="130" actId="5900"/>
      <pc:docMkLst>
        <pc:docMk/>
      </pc:docMkLst>
      <pc:sldChg chg="modSp mod">
        <pc:chgData name="Harshitha N" userId="55344cea381df565" providerId="LiveId" clId="{0CF1AE7D-1CDC-4A3A-8AD2-72CCF0647443}" dt="2021-01-25T05:14:57.827" v="11" actId="20577"/>
        <pc:sldMkLst>
          <pc:docMk/>
          <pc:sldMk cId="2596743281" sldId="257"/>
        </pc:sldMkLst>
        <pc:spChg chg="mod">
          <ac:chgData name="Harshitha N" userId="55344cea381df565" providerId="LiveId" clId="{0CF1AE7D-1CDC-4A3A-8AD2-72CCF0647443}" dt="2021-01-25T05:14:57.827" v="11" actId="20577"/>
          <ac:spMkLst>
            <pc:docMk/>
            <pc:sldMk cId="2596743281" sldId="257"/>
            <ac:spMk id="2" creationId="{05B14946-38E7-4583-B52C-3ED110617D90}"/>
          </ac:spMkLst>
        </pc:spChg>
      </pc:sldChg>
      <pc:sldChg chg="modSp mod">
        <pc:chgData name="Harshitha N" userId="55344cea381df565" providerId="LiveId" clId="{0CF1AE7D-1CDC-4A3A-8AD2-72CCF0647443}" dt="2021-01-25T05:57:35.848" v="20" actId="20577"/>
        <pc:sldMkLst>
          <pc:docMk/>
          <pc:sldMk cId="0" sldId="267"/>
        </pc:sldMkLst>
        <pc:spChg chg="mod">
          <ac:chgData name="Harshitha N" userId="55344cea381df565" providerId="LiveId" clId="{0CF1AE7D-1CDC-4A3A-8AD2-72CCF0647443}" dt="2021-01-25T05:57:35.848" v="20" actId="20577"/>
          <ac:spMkLst>
            <pc:docMk/>
            <pc:sldMk cId="0" sldId="267"/>
            <ac:spMk id="16" creationId="{07766C41-BFD2-4816-BE8D-E02D8D888EE6}"/>
          </ac:spMkLst>
        </pc:spChg>
      </pc:sldChg>
      <pc:sldChg chg="modSp mod">
        <pc:chgData name="Harshitha N" userId="55344cea381df565" providerId="LiveId" clId="{0CF1AE7D-1CDC-4A3A-8AD2-72CCF0647443}" dt="2021-01-25T06:05:12.506" v="79" actId="20577"/>
        <pc:sldMkLst>
          <pc:docMk/>
          <pc:sldMk cId="1970627102" sldId="288"/>
        </pc:sldMkLst>
        <pc:spChg chg="mod">
          <ac:chgData name="Harshitha N" userId="55344cea381df565" providerId="LiveId" clId="{0CF1AE7D-1CDC-4A3A-8AD2-72CCF0647443}" dt="2021-01-25T06:05:12.506" v="79" actId="20577"/>
          <ac:spMkLst>
            <pc:docMk/>
            <pc:sldMk cId="1970627102" sldId="288"/>
            <ac:spMk id="6" creationId="{E2FDC7E7-57A6-4FBB-9DA2-99653B001A0D}"/>
          </ac:spMkLst>
        </pc:spChg>
      </pc:sldChg>
      <pc:sldChg chg="modSp mod">
        <pc:chgData name="Harshitha N" userId="55344cea381df565" providerId="LiveId" clId="{0CF1AE7D-1CDC-4A3A-8AD2-72CCF0647443}" dt="2021-01-25T06:02:53.410" v="72" actId="33524"/>
        <pc:sldMkLst>
          <pc:docMk/>
          <pc:sldMk cId="470028715" sldId="309"/>
        </pc:sldMkLst>
        <pc:spChg chg="mod">
          <ac:chgData name="Harshitha N" userId="55344cea381df565" providerId="LiveId" clId="{0CF1AE7D-1CDC-4A3A-8AD2-72CCF0647443}" dt="2021-01-25T06:02:53.410" v="72" actId="33524"/>
          <ac:spMkLst>
            <pc:docMk/>
            <pc:sldMk cId="470028715" sldId="309"/>
            <ac:spMk id="3" creationId="{228538DF-1DFB-447A-8EC0-54FB72649AE9}"/>
          </ac:spMkLst>
        </pc:spChg>
      </pc:sldChg>
      <pc:sldChg chg="modSp">
        <pc:chgData name="Harshitha N" userId="55344cea381df565" providerId="LiveId" clId="{0CF1AE7D-1CDC-4A3A-8AD2-72CCF0647443}" dt="2021-01-25T06:02:00.717" v="62"/>
        <pc:sldMkLst>
          <pc:docMk/>
          <pc:sldMk cId="0" sldId="312"/>
        </pc:sldMkLst>
        <pc:spChg chg="mod">
          <ac:chgData name="Harshitha N" userId="55344cea381df565" providerId="LiveId" clId="{0CF1AE7D-1CDC-4A3A-8AD2-72CCF0647443}" dt="2021-01-25T06:02:00.717" v="62"/>
          <ac:spMkLst>
            <pc:docMk/>
            <pc:sldMk cId="0" sldId="312"/>
            <ac:spMk id="4" creationId="{07CEA013-51E3-4727-B1B3-8E472A00AE88}"/>
          </ac:spMkLst>
        </pc:spChg>
      </pc:sldChg>
      <pc:sldChg chg="addSp modSp mod">
        <pc:chgData name="Harshitha N" userId="55344cea381df565" providerId="LiveId" clId="{0CF1AE7D-1CDC-4A3A-8AD2-72CCF0647443}" dt="2021-01-25T06:07:40.735" v="126" actId="20577"/>
        <pc:sldMkLst>
          <pc:docMk/>
          <pc:sldMk cId="1433630013" sldId="324"/>
        </pc:sldMkLst>
        <pc:spChg chg="add mod">
          <ac:chgData name="Harshitha N" userId="55344cea381df565" providerId="LiveId" clId="{0CF1AE7D-1CDC-4A3A-8AD2-72CCF0647443}" dt="2021-01-25T06:07:36.440" v="125" actId="5793"/>
          <ac:spMkLst>
            <pc:docMk/>
            <pc:sldMk cId="1433630013" sldId="324"/>
            <ac:spMk id="3" creationId="{B0DA72BA-E511-4BAD-A3D3-DF332A94E75F}"/>
          </ac:spMkLst>
        </pc:spChg>
        <pc:spChg chg="mod">
          <ac:chgData name="Harshitha N" userId="55344cea381df565" providerId="LiveId" clId="{0CF1AE7D-1CDC-4A3A-8AD2-72CCF0647443}" dt="2021-01-25T06:07:40.735" v="126" actId="20577"/>
          <ac:spMkLst>
            <pc:docMk/>
            <pc:sldMk cId="1433630013" sldId="324"/>
            <ac:spMk id="4" creationId="{070E7823-415C-4861-B1B3-C514E0ECD950}"/>
          </ac:spMkLst>
        </pc:spChg>
      </pc:sldChg>
      <pc:sldChg chg="modSp mod">
        <pc:chgData name="Harshitha N" userId="55344cea381df565" providerId="LiveId" clId="{0CF1AE7D-1CDC-4A3A-8AD2-72CCF0647443}" dt="2021-01-25T05:54:52.714" v="17" actId="20577"/>
        <pc:sldMkLst>
          <pc:docMk/>
          <pc:sldMk cId="1142107761" sldId="417"/>
        </pc:sldMkLst>
        <pc:spChg chg="mod">
          <ac:chgData name="Harshitha N" userId="55344cea381df565" providerId="LiveId" clId="{0CF1AE7D-1CDC-4A3A-8AD2-72CCF0647443}" dt="2021-01-25T05:54:52.714" v="17" actId="20577"/>
          <ac:spMkLst>
            <pc:docMk/>
            <pc:sldMk cId="1142107761" sldId="417"/>
            <ac:spMk id="4" creationId="{3A501091-DFA0-408C-B10C-8EB5F5A511CF}"/>
          </ac:spMkLst>
        </pc:spChg>
      </pc:sldChg>
      <pc:sldChg chg="modSp mod addCm modCm">
        <pc:chgData name="Harshitha N" userId="55344cea381df565" providerId="LiveId" clId="{0CF1AE7D-1CDC-4A3A-8AD2-72CCF0647443}" dt="2021-01-25T06:09:06.550" v="130" actId="5900"/>
        <pc:sldMkLst>
          <pc:docMk/>
          <pc:sldMk cId="1516793837" sldId="420"/>
        </pc:sldMkLst>
        <pc:spChg chg="mod">
          <ac:chgData name="Harshitha N" userId="55344cea381df565" providerId="LiveId" clId="{0CF1AE7D-1CDC-4A3A-8AD2-72CCF0647443}" dt="2021-01-25T06:07:33.202" v="124" actId="113"/>
          <ac:spMkLst>
            <pc:docMk/>
            <pc:sldMk cId="1516793837" sldId="420"/>
            <ac:spMk id="4" creationId="{070E7823-415C-4861-B1B3-C514E0ECD950}"/>
          </ac:spMkLst>
        </pc:spChg>
      </pc:sldChg>
      <pc:sldChg chg="modSp mod">
        <pc:chgData name="Harshitha N" userId="55344cea381df565" providerId="LiveId" clId="{0CF1AE7D-1CDC-4A3A-8AD2-72CCF0647443}" dt="2021-01-25T06:04:46.509" v="76"/>
        <pc:sldMkLst>
          <pc:docMk/>
          <pc:sldMk cId="1853097578" sldId="436"/>
        </pc:sldMkLst>
        <pc:spChg chg="mod">
          <ac:chgData name="Harshitha N" userId="55344cea381df565" providerId="LiveId" clId="{0CF1AE7D-1CDC-4A3A-8AD2-72CCF0647443}" dt="2021-01-25T06:04:46.509" v="76"/>
          <ac:spMkLst>
            <pc:docMk/>
            <pc:sldMk cId="1853097578" sldId="436"/>
            <ac:spMk id="9" creationId="{97D30358-B074-4F67-8416-3E8CC98227EE}"/>
          </ac:spMkLst>
        </pc:spChg>
      </pc:sldChg>
      <pc:sldChg chg="modSp mod">
        <pc:chgData name="Harshitha N" userId="55344cea381df565" providerId="LiveId" clId="{0CF1AE7D-1CDC-4A3A-8AD2-72CCF0647443}" dt="2021-01-25T06:06:08.415" v="80" actId="20577"/>
        <pc:sldMkLst>
          <pc:docMk/>
          <pc:sldMk cId="1659426513" sldId="441"/>
        </pc:sldMkLst>
        <pc:spChg chg="mod">
          <ac:chgData name="Harshitha N" userId="55344cea381df565" providerId="LiveId" clId="{0CF1AE7D-1CDC-4A3A-8AD2-72CCF0647443}" dt="2021-01-25T06:06:08.415" v="80" actId="20577"/>
          <ac:spMkLst>
            <pc:docMk/>
            <pc:sldMk cId="1659426513" sldId="441"/>
            <ac:spMk id="4" creationId="{D9AB7BEF-1D63-4AF9-B5F6-BD27AC456F5F}"/>
          </ac:spMkLst>
        </pc:spChg>
      </pc:sldChg>
      <pc:sldChg chg="modSp">
        <pc:chgData name="Harshitha N" userId="55344cea381df565" providerId="LiveId" clId="{0CF1AE7D-1CDC-4A3A-8AD2-72CCF0647443}" dt="2021-01-25T06:01:36.785" v="61" actId="113"/>
        <pc:sldMkLst>
          <pc:docMk/>
          <pc:sldMk cId="3744088189" sldId="444"/>
        </pc:sldMkLst>
        <pc:spChg chg="mod">
          <ac:chgData name="Harshitha N" userId="55344cea381df565" providerId="LiveId" clId="{0CF1AE7D-1CDC-4A3A-8AD2-72CCF0647443}" dt="2021-01-25T06:01:36.785" v="61" actId="113"/>
          <ac:spMkLst>
            <pc:docMk/>
            <pc:sldMk cId="3744088189" sldId="444"/>
            <ac:spMk id="6" creationId="{D8D3D379-2BCE-421E-9E08-24A0B5679AC9}"/>
          </ac:spMkLst>
        </pc:spChg>
      </pc:sldChg>
      <pc:sldChg chg="modSp">
        <pc:chgData name="Harshitha N" userId="55344cea381df565" providerId="LiveId" clId="{0CF1AE7D-1CDC-4A3A-8AD2-72CCF0647443}" dt="2021-01-25T06:02:20.707" v="66" actId="20577"/>
        <pc:sldMkLst>
          <pc:docMk/>
          <pc:sldMk cId="3949521818" sldId="448"/>
        </pc:sldMkLst>
        <pc:spChg chg="mod">
          <ac:chgData name="Harshitha N" userId="55344cea381df565" providerId="LiveId" clId="{0CF1AE7D-1CDC-4A3A-8AD2-72CCF0647443}" dt="2021-01-25T06:02:20.707" v="66" actId="20577"/>
          <ac:spMkLst>
            <pc:docMk/>
            <pc:sldMk cId="3949521818" sldId="448"/>
            <ac:spMk id="6" creationId="{D8D3D379-2BCE-421E-9E08-24A0B5679AC9}"/>
          </ac:spMkLst>
        </pc:spChg>
      </pc:sldChg>
      <pc:sldChg chg="modSp mod">
        <pc:chgData name="Harshitha N" userId="55344cea381df565" providerId="LiveId" clId="{0CF1AE7D-1CDC-4A3A-8AD2-72CCF0647443}" dt="2021-01-25T05:57:48.772" v="21" actId="242"/>
        <pc:sldMkLst>
          <pc:docMk/>
          <pc:sldMk cId="471789983" sldId="450"/>
        </pc:sldMkLst>
        <pc:spChg chg="mod">
          <ac:chgData name="Harshitha N" userId="55344cea381df565" providerId="LiveId" clId="{0CF1AE7D-1CDC-4A3A-8AD2-72CCF0647443}" dt="2021-01-25T05:57:18.612" v="18" actId="20577"/>
          <ac:spMkLst>
            <pc:docMk/>
            <pc:sldMk cId="471789983" sldId="450"/>
            <ac:spMk id="4" creationId="{18F3FE41-3A2B-4C7F-8CDE-F3FDB373B5CF}"/>
          </ac:spMkLst>
        </pc:spChg>
        <pc:graphicFrameChg chg="modGraphic">
          <ac:chgData name="Harshitha N" userId="55344cea381df565" providerId="LiveId" clId="{0CF1AE7D-1CDC-4A3A-8AD2-72CCF0647443}" dt="2021-01-25T05:57:48.772" v="21" actId="242"/>
          <ac:graphicFrameMkLst>
            <pc:docMk/>
            <pc:sldMk cId="471789983" sldId="450"/>
            <ac:graphicFrameMk id="5" creationId="{BBD22609-B8A6-4FB7-B57B-DF64733C3B90}"/>
          </ac:graphicFrameMkLst>
        </pc:graphicFrameChg>
      </pc:sldChg>
      <pc:sldChg chg="modSp mod">
        <pc:chgData name="Harshitha N" userId="55344cea381df565" providerId="LiveId" clId="{0CF1AE7D-1CDC-4A3A-8AD2-72CCF0647443}" dt="2021-01-25T05:57:59.703" v="22" actId="20577"/>
        <pc:sldMkLst>
          <pc:docMk/>
          <pc:sldMk cId="4224000622" sldId="453"/>
        </pc:sldMkLst>
        <pc:spChg chg="mod">
          <ac:chgData name="Harshitha N" userId="55344cea381df565" providerId="LiveId" clId="{0CF1AE7D-1CDC-4A3A-8AD2-72CCF0647443}" dt="2021-01-25T05:57:59.703" v="22" actId="20577"/>
          <ac:spMkLst>
            <pc:docMk/>
            <pc:sldMk cId="4224000622" sldId="453"/>
            <ac:spMk id="5" creationId="{B4A65BD9-1666-48C3-8539-48C3B6B771C8}"/>
          </ac:spMkLst>
        </pc:spChg>
      </pc:sldChg>
      <pc:sldChg chg="modSp mod">
        <pc:chgData name="Harshitha N" userId="55344cea381df565" providerId="LiveId" clId="{0CF1AE7D-1CDC-4A3A-8AD2-72CCF0647443}" dt="2021-01-25T06:01:21.345" v="60" actId="20577"/>
        <pc:sldMkLst>
          <pc:docMk/>
          <pc:sldMk cId="552796444" sldId="455"/>
        </pc:sldMkLst>
        <pc:spChg chg="mod">
          <ac:chgData name="Harshitha N" userId="55344cea381df565" providerId="LiveId" clId="{0CF1AE7D-1CDC-4A3A-8AD2-72CCF0647443}" dt="2021-01-25T06:01:21.345" v="60" actId="20577"/>
          <ac:spMkLst>
            <pc:docMk/>
            <pc:sldMk cId="552796444" sldId="455"/>
            <ac:spMk id="5" creationId="{B4A65BD9-1666-48C3-8539-48C3B6B771C8}"/>
          </ac:spMkLst>
        </pc:spChg>
      </pc:sldChg>
    </pc:docChg>
  </pc:docChgLst>
  <pc:docChgLst>
    <pc:chgData name="Harshitha N" userId="55344cea381df565" providerId="LiveId" clId="{940552AE-E932-453C-9EB9-04B1272E770D}"/>
    <pc:docChg chg="undo custSel addSld delSld modSld">
      <pc:chgData name="Harshitha N" userId="55344cea381df565" providerId="LiveId" clId="{940552AE-E932-453C-9EB9-04B1272E770D}" dt="2021-01-19T07:55:28.962" v="871" actId="20577"/>
      <pc:docMkLst>
        <pc:docMk/>
      </pc:docMkLst>
      <pc:sldChg chg="add del">
        <pc:chgData name="Harshitha N" userId="55344cea381df565" providerId="LiveId" clId="{940552AE-E932-453C-9EB9-04B1272E770D}" dt="2021-01-15T06:21:34.942" v="115" actId="47"/>
        <pc:sldMkLst>
          <pc:docMk/>
          <pc:sldMk cId="3632912826" sldId="256"/>
        </pc:sldMkLst>
      </pc:sldChg>
      <pc:sldChg chg="modSp mod">
        <pc:chgData name="Harshitha N" userId="55344cea381df565" providerId="LiveId" clId="{940552AE-E932-453C-9EB9-04B1272E770D}" dt="2021-01-15T06:21:31.761" v="114" actId="207"/>
        <pc:sldMkLst>
          <pc:docMk/>
          <pc:sldMk cId="2596743281" sldId="257"/>
        </pc:sldMkLst>
        <pc:spChg chg="mod">
          <ac:chgData name="Harshitha N" userId="55344cea381df565" providerId="LiveId" clId="{940552AE-E932-453C-9EB9-04B1272E770D}" dt="2021-01-15T06:21:31.761" v="114" actId="207"/>
          <ac:spMkLst>
            <pc:docMk/>
            <pc:sldMk cId="2596743281" sldId="257"/>
            <ac:spMk id="2" creationId="{05B14946-38E7-4583-B52C-3ED110617D90}"/>
          </ac:spMkLst>
        </pc:spChg>
      </pc:sldChg>
      <pc:sldChg chg="del">
        <pc:chgData name="Harshitha N" userId="55344cea381df565" providerId="LiveId" clId="{940552AE-E932-453C-9EB9-04B1272E770D}" dt="2021-01-15T06:12:21.675" v="13" actId="47"/>
        <pc:sldMkLst>
          <pc:docMk/>
          <pc:sldMk cId="2016392686" sldId="258"/>
        </pc:sldMkLst>
      </pc:sldChg>
      <pc:sldChg chg="del">
        <pc:chgData name="Harshitha N" userId="55344cea381df565" providerId="LiveId" clId="{940552AE-E932-453C-9EB9-04B1272E770D}" dt="2021-01-15T06:12:21.675" v="13" actId="47"/>
        <pc:sldMkLst>
          <pc:docMk/>
          <pc:sldMk cId="0" sldId="259"/>
        </pc:sldMkLst>
      </pc:sldChg>
      <pc:sldChg chg="modSp add del mod">
        <pc:chgData name="Harshitha N" userId="55344cea381df565" providerId="LiveId" clId="{940552AE-E932-453C-9EB9-04B1272E770D}" dt="2021-01-15T07:50:26.694" v="825" actId="47"/>
        <pc:sldMkLst>
          <pc:docMk/>
          <pc:sldMk cId="0" sldId="267"/>
        </pc:sldMkLst>
        <pc:spChg chg="mod">
          <ac:chgData name="Harshitha N" userId="55344cea381df565" providerId="LiveId" clId="{940552AE-E932-453C-9EB9-04B1272E770D}" dt="2021-01-15T06:12:07.994" v="5" actId="27636"/>
          <ac:spMkLst>
            <pc:docMk/>
            <pc:sldMk cId="0" sldId="267"/>
            <ac:spMk id="2" creationId="{00000000-0000-0000-0000-000000000000}"/>
          </ac:spMkLst>
        </pc:spChg>
        <pc:spChg chg="mod">
          <ac:chgData name="Harshitha N" userId="55344cea381df565" providerId="LiveId" clId="{940552AE-E932-453C-9EB9-04B1272E770D}" dt="2021-01-15T06:12:07.994" v="4" actId="27636"/>
          <ac:spMkLst>
            <pc:docMk/>
            <pc:sldMk cId="0" sldId="267"/>
            <ac:spMk id="3" creationId="{00000000-0000-0000-0000-000000000000}"/>
          </ac:spMkLst>
        </pc:spChg>
      </pc:sldChg>
      <pc:sldChg chg="addSp delSp modSp add mod modClrScheme chgLayout">
        <pc:chgData name="Harshitha N" userId="55344cea381df565" providerId="LiveId" clId="{940552AE-E932-453C-9EB9-04B1272E770D}" dt="2021-01-15T07:51:06.747" v="826" actId="14100"/>
        <pc:sldMkLst>
          <pc:docMk/>
          <pc:sldMk cId="0" sldId="268"/>
        </pc:sldMkLst>
        <pc:spChg chg="mod ord">
          <ac:chgData name="Harshitha N" userId="55344cea381df565" providerId="LiveId" clId="{940552AE-E932-453C-9EB9-04B1272E770D}" dt="2021-01-15T07:46:21.146" v="813" actId="20577"/>
          <ac:spMkLst>
            <pc:docMk/>
            <pc:sldMk cId="0" sldId="268"/>
            <ac:spMk id="2" creationId="{00000000-0000-0000-0000-000000000000}"/>
          </ac:spMkLst>
        </pc:spChg>
        <pc:spChg chg="del mod ord">
          <ac:chgData name="Harshitha N" userId="55344cea381df565" providerId="LiveId" clId="{940552AE-E932-453C-9EB9-04B1272E770D}" dt="2021-01-15T07:42:19.494" v="747" actId="478"/>
          <ac:spMkLst>
            <pc:docMk/>
            <pc:sldMk cId="0" sldId="268"/>
            <ac:spMk id="3" creationId="{00000000-0000-0000-0000-000000000000}"/>
          </ac:spMkLst>
        </pc:spChg>
        <pc:spChg chg="add mod">
          <ac:chgData name="Harshitha N" userId="55344cea381df565" providerId="LiveId" clId="{940552AE-E932-453C-9EB9-04B1272E770D}" dt="2021-01-15T07:51:06.747" v="826" actId="14100"/>
          <ac:spMkLst>
            <pc:docMk/>
            <pc:sldMk cId="0" sldId="268"/>
            <ac:spMk id="5" creationId="{A9444441-FD75-47EB-8E31-400656B28A1C}"/>
          </ac:spMkLst>
        </pc:spChg>
        <pc:picChg chg="del">
          <ac:chgData name="Harshitha N" userId="55344cea381df565" providerId="LiveId" clId="{940552AE-E932-453C-9EB9-04B1272E770D}" dt="2021-01-15T07:42:21.105" v="748" actId="478"/>
          <ac:picMkLst>
            <pc:docMk/>
            <pc:sldMk cId="0" sldId="268"/>
            <ac:picMk id="4" creationId="{56680CFD-6D5C-4506-B05C-5B5F031B4C43}"/>
          </ac:picMkLst>
        </pc:picChg>
        <pc:picChg chg="add del mod">
          <ac:chgData name="Harshitha N" userId="55344cea381df565" providerId="LiveId" clId="{940552AE-E932-453C-9EB9-04B1272E770D}" dt="2021-01-15T07:45:53.885" v="805" actId="478"/>
          <ac:picMkLst>
            <pc:docMk/>
            <pc:sldMk cId="0" sldId="268"/>
            <ac:picMk id="6" creationId="{CDD8974A-1244-4B3F-A4EC-EA24ED892CE3}"/>
          </ac:picMkLst>
        </pc:picChg>
        <pc:picChg chg="add del">
          <ac:chgData name="Harshitha N" userId="55344cea381df565" providerId="LiveId" clId="{940552AE-E932-453C-9EB9-04B1272E770D}" dt="2021-01-15T07:49:25.813" v="815" actId="478"/>
          <ac:picMkLst>
            <pc:docMk/>
            <pc:sldMk cId="0" sldId="268"/>
            <ac:picMk id="7" creationId="{933D63B7-1B6D-4EE2-B0A4-A18C450FF34A}"/>
          </ac:picMkLst>
        </pc:picChg>
        <pc:picChg chg="add mod modCrop">
          <ac:chgData name="Harshitha N" userId="55344cea381df565" providerId="LiveId" clId="{940552AE-E932-453C-9EB9-04B1272E770D}" dt="2021-01-15T07:49:54.788" v="822" actId="14100"/>
          <ac:picMkLst>
            <pc:docMk/>
            <pc:sldMk cId="0" sldId="268"/>
            <ac:picMk id="8" creationId="{6775BF6E-3605-4AFE-AE0B-E0BB46C1EB1D}"/>
          </ac:picMkLst>
        </pc:picChg>
      </pc:sldChg>
      <pc:sldChg chg="addSp delSp modSp add mod modClrScheme chgLayout">
        <pc:chgData name="Harshitha N" userId="55344cea381df565" providerId="LiveId" clId="{940552AE-E932-453C-9EB9-04B1272E770D}" dt="2021-01-19T07:54:23.849" v="869" actId="20577"/>
        <pc:sldMkLst>
          <pc:docMk/>
          <pc:sldMk cId="0" sldId="269"/>
        </pc:sldMkLst>
        <pc:spChg chg="mod ord">
          <ac:chgData name="Harshitha N" userId="55344cea381df565" providerId="LiveId" clId="{940552AE-E932-453C-9EB9-04B1272E770D}" dt="2021-01-15T07:27:20.079" v="571" actId="20577"/>
          <ac:spMkLst>
            <pc:docMk/>
            <pc:sldMk cId="0" sldId="269"/>
            <ac:spMk id="2" creationId="{00000000-0000-0000-0000-000000000000}"/>
          </ac:spMkLst>
        </pc:spChg>
        <pc:spChg chg="del mod ord">
          <ac:chgData name="Harshitha N" userId="55344cea381df565" providerId="LiveId" clId="{940552AE-E932-453C-9EB9-04B1272E770D}" dt="2021-01-15T07:27:26.303" v="572" actId="478"/>
          <ac:spMkLst>
            <pc:docMk/>
            <pc:sldMk cId="0" sldId="269"/>
            <ac:spMk id="3" creationId="{00000000-0000-0000-0000-000000000000}"/>
          </ac:spMkLst>
        </pc:spChg>
        <pc:spChg chg="add mod">
          <ac:chgData name="Harshitha N" userId="55344cea381df565" providerId="LiveId" clId="{940552AE-E932-453C-9EB9-04B1272E770D}" dt="2021-01-19T07:54:23.849" v="869" actId="20577"/>
          <ac:spMkLst>
            <pc:docMk/>
            <pc:sldMk cId="0" sldId="269"/>
            <ac:spMk id="4" creationId="{C97F3441-C616-4C93-99EB-91C6AC471919}"/>
          </ac:spMkLst>
        </pc:spChg>
      </pc:sldChg>
      <pc:sldChg chg="addSp delSp modSp add mod modClrScheme chgLayout">
        <pc:chgData name="Harshitha N" userId="55344cea381df565" providerId="LiveId" clId="{940552AE-E932-453C-9EB9-04B1272E770D}" dt="2021-01-15T08:48:16.246" v="827" actId="20577"/>
        <pc:sldMkLst>
          <pc:docMk/>
          <pc:sldMk cId="1416046848" sldId="277"/>
        </pc:sldMkLst>
        <pc:spChg chg="mod ord">
          <ac:chgData name="Harshitha N" userId="55344cea381df565" providerId="LiveId" clId="{940552AE-E932-453C-9EB9-04B1272E770D}" dt="2021-01-15T07:18:47.455" v="496" actId="20577"/>
          <ac:spMkLst>
            <pc:docMk/>
            <pc:sldMk cId="1416046848" sldId="277"/>
            <ac:spMk id="2" creationId="{00000000-0000-0000-0000-000000000000}"/>
          </ac:spMkLst>
        </pc:spChg>
        <pc:spChg chg="del mod ord">
          <ac:chgData name="Harshitha N" userId="55344cea381df565" providerId="LiveId" clId="{940552AE-E932-453C-9EB9-04B1272E770D}" dt="2021-01-15T07:18:51.552" v="497" actId="478"/>
          <ac:spMkLst>
            <pc:docMk/>
            <pc:sldMk cId="1416046848" sldId="277"/>
            <ac:spMk id="3" creationId="{00000000-0000-0000-0000-000000000000}"/>
          </ac:spMkLst>
        </pc:spChg>
        <pc:spChg chg="add mod">
          <ac:chgData name="Harshitha N" userId="55344cea381df565" providerId="LiveId" clId="{940552AE-E932-453C-9EB9-04B1272E770D}" dt="2021-01-15T08:48:16.246" v="827" actId="20577"/>
          <ac:spMkLst>
            <pc:docMk/>
            <pc:sldMk cId="1416046848" sldId="277"/>
            <ac:spMk id="4" creationId="{EDAC08ED-7242-453F-9162-E25D37857E06}"/>
          </ac:spMkLst>
        </pc:spChg>
      </pc:sldChg>
      <pc:sldChg chg="modSp add mod modClrScheme chgLayout">
        <pc:chgData name="Harshitha N" userId="55344cea381df565" providerId="LiveId" clId="{940552AE-E932-453C-9EB9-04B1272E770D}" dt="2021-01-15T07:23:25.823" v="559" actId="14734"/>
        <pc:sldMkLst>
          <pc:docMk/>
          <pc:sldMk cId="0" sldId="283"/>
        </pc:sldMkLst>
        <pc:spChg chg="mod ord">
          <ac:chgData name="Harshitha N" userId="55344cea381df565" providerId="LiveId" clId="{940552AE-E932-453C-9EB9-04B1272E770D}" dt="2021-01-15T07:21:40.696" v="532" actId="207"/>
          <ac:spMkLst>
            <pc:docMk/>
            <pc:sldMk cId="0" sldId="283"/>
            <ac:spMk id="2" creationId="{00000000-0000-0000-0000-000000000000}"/>
          </ac:spMkLst>
        </pc:spChg>
        <pc:spChg chg="mod ord">
          <ac:chgData name="Harshitha N" userId="55344cea381df565" providerId="LiveId" clId="{940552AE-E932-453C-9EB9-04B1272E770D}" dt="2021-01-15T07:22:52.572" v="551" actId="14100"/>
          <ac:spMkLst>
            <pc:docMk/>
            <pc:sldMk cId="0" sldId="283"/>
            <ac:spMk id="3" creationId="{00000000-0000-0000-0000-000000000000}"/>
          </ac:spMkLst>
        </pc:spChg>
        <pc:graphicFrameChg chg="mod modGraphic">
          <ac:chgData name="Harshitha N" userId="55344cea381df565" providerId="LiveId" clId="{940552AE-E932-453C-9EB9-04B1272E770D}" dt="2021-01-15T07:23:25.823" v="559" actId="14734"/>
          <ac:graphicFrameMkLst>
            <pc:docMk/>
            <pc:sldMk cId="0" sldId="283"/>
            <ac:graphicFrameMk id="4" creationId="{00000000-0000-0000-0000-000000000000}"/>
          </ac:graphicFrameMkLst>
        </pc:graphicFrameChg>
      </pc:sldChg>
      <pc:sldChg chg="del">
        <pc:chgData name="Harshitha N" userId="55344cea381df565" providerId="LiveId" clId="{940552AE-E932-453C-9EB9-04B1272E770D}" dt="2021-01-15T06:12:21.675" v="13" actId="47"/>
        <pc:sldMkLst>
          <pc:docMk/>
          <pc:sldMk cId="2624860543" sldId="284"/>
        </pc:sldMkLst>
      </pc:sldChg>
      <pc:sldChg chg="modSp add mod modClrScheme chgLayout">
        <pc:chgData name="Harshitha N" userId="55344cea381df565" providerId="LiveId" clId="{940552AE-E932-453C-9EB9-04B1272E770D}" dt="2021-01-15T06:57:43.641" v="242" actId="1076"/>
        <pc:sldMkLst>
          <pc:docMk/>
          <pc:sldMk cId="2233837796" sldId="286"/>
        </pc:sldMkLst>
        <pc:spChg chg="mod ord">
          <ac:chgData name="Harshitha N" userId="55344cea381df565" providerId="LiveId" clId="{940552AE-E932-453C-9EB9-04B1272E770D}" dt="2021-01-15T06:56:41.359" v="223" actId="20577"/>
          <ac:spMkLst>
            <pc:docMk/>
            <pc:sldMk cId="2233837796" sldId="286"/>
            <ac:spMk id="2" creationId="{00000000-0000-0000-0000-000000000000}"/>
          </ac:spMkLst>
        </pc:spChg>
        <pc:graphicFrameChg chg="mod ord modGraphic">
          <ac:chgData name="Harshitha N" userId="55344cea381df565" providerId="LiveId" clId="{940552AE-E932-453C-9EB9-04B1272E770D}" dt="2021-01-15T06:57:43.641" v="242" actId="1076"/>
          <ac:graphicFrameMkLst>
            <pc:docMk/>
            <pc:sldMk cId="2233837796" sldId="286"/>
            <ac:graphicFrameMk id="4" creationId="{00000000-0000-0000-0000-000000000000}"/>
          </ac:graphicFrameMkLst>
        </pc:graphicFrameChg>
      </pc:sldChg>
      <pc:sldChg chg="del">
        <pc:chgData name="Harshitha N" userId="55344cea381df565" providerId="LiveId" clId="{940552AE-E932-453C-9EB9-04B1272E770D}" dt="2021-01-15T06:12:21.675" v="13" actId="47"/>
        <pc:sldMkLst>
          <pc:docMk/>
          <pc:sldMk cId="0" sldId="294"/>
        </pc:sldMkLst>
      </pc:sldChg>
      <pc:sldChg chg="modSp add mod modClrScheme chgLayout">
        <pc:chgData name="Harshitha N" userId="55344cea381df565" providerId="LiveId" clId="{940552AE-E932-453C-9EB9-04B1272E770D}" dt="2021-01-15T07:39:00.823" v="709" actId="207"/>
        <pc:sldMkLst>
          <pc:docMk/>
          <pc:sldMk cId="0" sldId="297"/>
        </pc:sldMkLst>
        <pc:spChg chg="mod ord">
          <ac:chgData name="Harshitha N" userId="55344cea381df565" providerId="LiveId" clId="{940552AE-E932-453C-9EB9-04B1272E770D}" dt="2021-01-15T07:33:45.918" v="644" actId="207"/>
          <ac:spMkLst>
            <pc:docMk/>
            <pc:sldMk cId="0" sldId="297"/>
            <ac:spMk id="14338" creationId="{FAA44580-37A0-47E4-9CD0-A5A58557F8C6}"/>
          </ac:spMkLst>
        </pc:spChg>
        <pc:graphicFrameChg chg="mod ord modGraphic">
          <ac:chgData name="Harshitha N" userId="55344cea381df565" providerId="LiveId" clId="{940552AE-E932-453C-9EB9-04B1272E770D}" dt="2021-01-15T07:39:00.823" v="709" actId="207"/>
          <ac:graphicFrameMkLst>
            <pc:docMk/>
            <pc:sldMk cId="0" sldId="297"/>
            <ac:graphicFrameMk id="4" creationId="{C43E3B87-40D3-4410-9C31-7F151C4814BF}"/>
          </ac:graphicFrameMkLst>
        </pc:graphicFrameChg>
      </pc:sldChg>
      <pc:sldChg chg="del">
        <pc:chgData name="Harshitha N" userId="55344cea381df565" providerId="LiveId" clId="{940552AE-E932-453C-9EB9-04B1272E770D}" dt="2021-01-15T06:12:21.675" v="13" actId="47"/>
        <pc:sldMkLst>
          <pc:docMk/>
          <pc:sldMk cId="0" sldId="305"/>
        </pc:sldMkLst>
      </pc:sldChg>
      <pc:sldChg chg="delSp modSp add mod modClrScheme chgLayout">
        <pc:chgData name="Harshitha N" userId="55344cea381df565" providerId="LiveId" clId="{940552AE-E932-453C-9EB9-04B1272E770D}" dt="2021-01-15T07:01:43.194" v="279" actId="1076"/>
        <pc:sldMkLst>
          <pc:docMk/>
          <pc:sldMk cId="1334998667" sldId="309"/>
        </pc:sldMkLst>
        <pc:spChg chg="mod ord">
          <ac:chgData name="Harshitha N" userId="55344cea381df565" providerId="LiveId" clId="{940552AE-E932-453C-9EB9-04B1272E770D}" dt="2021-01-15T07:01:38.964" v="277" actId="207"/>
          <ac:spMkLst>
            <pc:docMk/>
            <pc:sldMk cId="1334998667" sldId="309"/>
            <ac:spMk id="2" creationId="{C4AE8C16-2CF2-4BD7-AD72-5518967CABAA}"/>
          </ac:spMkLst>
        </pc:spChg>
        <pc:spChg chg="del">
          <ac:chgData name="Harshitha N" userId="55344cea381df565" providerId="LiveId" clId="{940552AE-E932-453C-9EB9-04B1272E770D}" dt="2021-01-15T07:00:45.913" v="267" actId="700"/>
          <ac:spMkLst>
            <pc:docMk/>
            <pc:sldMk cId="1334998667" sldId="309"/>
            <ac:spMk id="3" creationId="{99A806A2-73C3-4F57-B003-E33392AB391A}"/>
          </ac:spMkLst>
        </pc:spChg>
        <pc:picChg chg="mod">
          <ac:chgData name="Harshitha N" userId="55344cea381df565" providerId="LiveId" clId="{940552AE-E932-453C-9EB9-04B1272E770D}" dt="2021-01-15T07:01:43.194" v="279" actId="1076"/>
          <ac:picMkLst>
            <pc:docMk/>
            <pc:sldMk cId="1334998667" sldId="309"/>
            <ac:picMk id="4" creationId="{9436425D-4435-4995-B9B6-549C57D7C0C1}"/>
          </ac:picMkLst>
        </pc:picChg>
      </pc:sldChg>
      <pc:sldChg chg="del">
        <pc:chgData name="Harshitha N" userId="55344cea381df565" providerId="LiveId" clId="{940552AE-E932-453C-9EB9-04B1272E770D}" dt="2021-01-15T06:12:21.675" v="13" actId="47"/>
        <pc:sldMkLst>
          <pc:docMk/>
          <pc:sldMk cId="887835259" sldId="311"/>
        </pc:sldMkLst>
      </pc:sldChg>
      <pc:sldChg chg="addSp delSp modSp add mod modClrScheme chgLayout">
        <pc:chgData name="Harshitha N" userId="55344cea381df565" providerId="LiveId" clId="{940552AE-E932-453C-9EB9-04B1272E770D}" dt="2021-01-15T08:53:43.986" v="867" actId="1076"/>
        <pc:sldMkLst>
          <pc:docMk/>
          <pc:sldMk cId="0" sldId="318"/>
        </pc:sldMkLst>
        <pc:spChg chg="mod ord">
          <ac:chgData name="Harshitha N" userId="55344cea381df565" providerId="LiveId" clId="{940552AE-E932-453C-9EB9-04B1272E770D}" dt="2021-01-15T07:23:50.206" v="561" actId="207"/>
          <ac:spMkLst>
            <pc:docMk/>
            <pc:sldMk cId="0" sldId="318"/>
            <ac:spMk id="54274" creationId="{81F978E8-0F43-4A8D-BBE0-869D31D04640}"/>
          </ac:spMkLst>
        </pc:spChg>
        <pc:spChg chg="del">
          <ac:chgData name="Harshitha N" userId="55344cea381df565" providerId="LiveId" clId="{940552AE-E932-453C-9EB9-04B1272E770D}" dt="2021-01-15T07:23:45.798" v="560" actId="700"/>
          <ac:spMkLst>
            <pc:docMk/>
            <pc:sldMk cId="0" sldId="318"/>
            <ac:spMk id="54275" creationId="{90075322-10C8-4578-A5E8-DB331016F7F5}"/>
          </ac:spMkLst>
        </pc:spChg>
        <pc:picChg chg="add mod modCrop">
          <ac:chgData name="Harshitha N" userId="55344cea381df565" providerId="LiveId" clId="{940552AE-E932-453C-9EB9-04B1272E770D}" dt="2021-01-15T08:53:43.986" v="867" actId="1076"/>
          <ac:picMkLst>
            <pc:docMk/>
            <pc:sldMk cId="0" sldId="318"/>
            <ac:picMk id="2" creationId="{9520E552-844A-4CDC-8F38-EAC1E1AA9532}"/>
          </ac:picMkLst>
        </pc:picChg>
        <pc:picChg chg="del mod">
          <ac:chgData name="Harshitha N" userId="55344cea381df565" providerId="LiveId" clId="{940552AE-E932-453C-9EB9-04B1272E770D}" dt="2021-01-15T08:53:27.060" v="863" actId="478"/>
          <ac:picMkLst>
            <pc:docMk/>
            <pc:sldMk cId="0" sldId="318"/>
            <ac:picMk id="54278" creationId="{CC00378F-BADF-4337-9C9A-FC8595543BBE}"/>
          </ac:picMkLst>
        </pc:picChg>
      </pc:sldChg>
      <pc:sldChg chg="del">
        <pc:chgData name="Harshitha N" userId="55344cea381df565" providerId="LiveId" clId="{940552AE-E932-453C-9EB9-04B1272E770D}" dt="2021-01-15T06:12:21.675" v="13" actId="47"/>
        <pc:sldMkLst>
          <pc:docMk/>
          <pc:sldMk cId="0" sldId="321"/>
        </pc:sldMkLst>
      </pc:sldChg>
      <pc:sldChg chg="del">
        <pc:chgData name="Harshitha N" userId="55344cea381df565" providerId="LiveId" clId="{940552AE-E932-453C-9EB9-04B1272E770D}" dt="2021-01-15T06:12:21.675" v="13" actId="47"/>
        <pc:sldMkLst>
          <pc:docMk/>
          <pc:sldMk cId="0" sldId="322"/>
        </pc:sldMkLst>
      </pc:sldChg>
      <pc:sldChg chg="modSp add mod modClrScheme chgLayout">
        <pc:chgData name="Harshitha N" userId="55344cea381df565" providerId="LiveId" clId="{940552AE-E932-453C-9EB9-04B1272E770D}" dt="2021-01-15T06:20:47.283" v="106" actId="1076"/>
        <pc:sldMkLst>
          <pc:docMk/>
          <pc:sldMk cId="0" sldId="329"/>
        </pc:sldMkLst>
        <pc:spChg chg="mod ord">
          <ac:chgData name="Harshitha N" userId="55344cea381df565" providerId="LiveId" clId="{940552AE-E932-453C-9EB9-04B1272E770D}" dt="2021-01-15T06:20:33.484" v="102" actId="207"/>
          <ac:spMkLst>
            <pc:docMk/>
            <pc:sldMk cId="0" sldId="329"/>
            <ac:spMk id="4" creationId="{7C0D3C77-3581-4764-8665-969FCB9781F4}"/>
          </ac:spMkLst>
        </pc:spChg>
        <pc:picChg chg="mod">
          <ac:chgData name="Harshitha N" userId="55344cea381df565" providerId="LiveId" clId="{940552AE-E932-453C-9EB9-04B1272E770D}" dt="2021-01-15T06:20:47.283" v="106" actId="1076"/>
          <ac:picMkLst>
            <pc:docMk/>
            <pc:sldMk cId="0" sldId="329"/>
            <ac:picMk id="107522" creationId="{BDE84D70-89B0-4BB4-ACFA-649D6A495100}"/>
          </ac:picMkLst>
        </pc:picChg>
      </pc:sldChg>
      <pc:sldChg chg="del">
        <pc:chgData name="Harshitha N" userId="55344cea381df565" providerId="LiveId" clId="{940552AE-E932-453C-9EB9-04B1272E770D}" dt="2021-01-15T06:12:21.675" v="13" actId="47"/>
        <pc:sldMkLst>
          <pc:docMk/>
          <pc:sldMk cId="0" sldId="335"/>
        </pc:sldMkLst>
      </pc:sldChg>
      <pc:sldChg chg="addSp delSp modSp add mod modClrScheme chgLayout">
        <pc:chgData name="Harshitha N" userId="55344cea381df565" providerId="LiveId" clId="{940552AE-E932-453C-9EB9-04B1272E770D}" dt="2021-01-15T06:14:19.052" v="43" actId="1076"/>
        <pc:sldMkLst>
          <pc:docMk/>
          <pc:sldMk cId="2279220276" sldId="342"/>
        </pc:sldMkLst>
        <pc:spChg chg="del">
          <ac:chgData name="Harshitha N" userId="55344cea381df565" providerId="LiveId" clId="{940552AE-E932-453C-9EB9-04B1272E770D}" dt="2021-01-15T06:13:35.080" v="25" actId="478"/>
          <ac:spMkLst>
            <pc:docMk/>
            <pc:sldMk cId="2279220276" sldId="342"/>
            <ac:spMk id="2" creationId="{2C50DB50-2B41-47DA-9039-84190BD366F9}"/>
          </ac:spMkLst>
        </pc:spChg>
        <pc:spChg chg="add del mod ord">
          <ac:chgData name="Harshitha N" userId="55344cea381df565" providerId="LiveId" clId="{940552AE-E932-453C-9EB9-04B1272E770D}" dt="2021-01-15T06:13:38.403" v="26" actId="700"/>
          <ac:spMkLst>
            <pc:docMk/>
            <pc:sldMk cId="2279220276" sldId="342"/>
            <ac:spMk id="6" creationId="{0F2BE4FF-7529-4F00-84D6-4C99CE2B005E}"/>
          </ac:spMkLst>
        </pc:spChg>
        <pc:spChg chg="add mod ord">
          <ac:chgData name="Harshitha N" userId="55344cea381df565" providerId="LiveId" clId="{940552AE-E932-453C-9EB9-04B1272E770D}" dt="2021-01-15T06:13:50.633" v="34" actId="207"/>
          <ac:spMkLst>
            <pc:docMk/>
            <pc:sldMk cId="2279220276" sldId="342"/>
            <ac:spMk id="7" creationId="{7E81D735-E335-492E-A1C7-2C961BDF89CE}"/>
          </ac:spMkLst>
        </pc:spChg>
        <pc:picChg chg="mod">
          <ac:chgData name="Harshitha N" userId="55344cea381df565" providerId="LiveId" clId="{940552AE-E932-453C-9EB9-04B1272E770D}" dt="2021-01-15T06:14:19.052" v="43" actId="1076"/>
          <ac:picMkLst>
            <pc:docMk/>
            <pc:sldMk cId="2279220276" sldId="342"/>
            <ac:picMk id="4" creationId="{FFC0EF5E-1363-490B-852D-7D0198F2221D}"/>
          </ac:picMkLst>
        </pc:picChg>
        <pc:picChg chg="mod">
          <ac:chgData name="Harshitha N" userId="55344cea381df565" providerId="LiveId" clId="{940552AE-E932-453C-9EB9-04B1272E770D}" dt="2021-01-15T06:14:19.052" v="43" actId="1076"/>
          <ac:picMkLst>
            <pc:docMk/>
            <pc:sldMk cId="2279220276" sldId="342"/>
            <ac:picMk id="5" creationId="{4301C555-C0FC-4736-9F3C-5FA04578A7D7}"/>
          </ac:picMkLst>
        </pc:picChg>
      </pc:sldChg>
      <pc:sldChg chg="delSp modSp add del mod delAnim">
        <pc:chgData name="Harshitha N" userId="55344cea381df565" providerId="LiveId" clId="{940552AE-E932-453C-9EB9-04B1272E770D}" dt="2021-01-15T06:58:50.182" v="261" actId="47"/>
        <pc:sldMkLst>
          <pc:docMk/>
          <pc:sldMk cId="4029790401" sldId="344"/>
        </pc:sldMkLst>
        <pc:spChg chg="mod">
          <ac:chgData name="Harshitha N" userId="55344cea381df565" providerId="LiveId" clId="{940552AE-E932-453C-9EB9-04B1272E770D}" dt="2021-01-15T06:12:08.165" v="12" actId="27636"/>
          <ac:spMkLst>
            <pc:docMk/>
            <pc:sldMk cId="4029790401" sldId="344"/>
            <ac:spMk id="6" creationId="{5619E657-F722-40D2-BEC9-CE38F796EA22}"/>
          </ac:spMkLst>
        </pc:spChg>
        <pc:picChg chg="del">
          <ac:chgData name="Harshitha N" userId="55344cea381df565" providerId="LiveId" clId="{940552AE-E932-453C-9EB9-04B1272E770D}" dt="2021-01-15T06:57:52.819" v="243" actId="478"/>
          <ac:picMkLst>
            <pc:docMk/>
            <pc:sldMk cId="4029790401" sldId="344"/>
            <ac:picMk id="4" creationId="{4A55F1A7-C9E9-4433-99CB-4215B6AF8526}"/>
          </ac:picMkLst>
        </pc:picChg>
      </pc:sldChg>
      <pc:sldChg chg="delSp modSp add mod modClrScheme chgLayout">
        <pc:chgData name="Harshitha N" userId="55344cea381df565" providerId="LiveId" clId="{940552AE-E932-453C-9EB9-04B1272E770D}" dt="2021-01-15T06:13:25.782" v="24" actId="20577"/>
        <pc:sldMkLst>
          <pc:docMk/>
          <pc:sldMk cId="2183661893" sldId="353"/>
        </pc:sldMkLst>
        <pc:spChg chg="mod ord">
          <ac:chgData name="Harshitha N" userId="55344cea381df565" providerId="LiveId" clId="{940552AE-E932-453C-9EB9-04B1272E770D}" dt="2021-01-15T06:13:25.782" v="24" actId="20577"/>
          <ac:spMkLst>
            <pc:docMk/>
            <pc:sldMk cId="2183661893" sldId="353"/>
            <ac:spMk id="2" creationId="{56AF2CC8-575E-47BF-90DB-05449DAB96D8}"/>
          </ac:spMkLst>
        </pc:spChg>
        <pc:spChg chg="del">
          <ac:chgData name="Harshitha N" userId="55344cea381df565" providerId="LiveId" clId="{940552AE-E932-453C-9EB9-04B1272E770D}" dt="2021-01-15T06:12:44.551" v="14" actId="700"/>
          <ac:spMkLst>
            <pc:docMk/>
            <pc:sldMk cId="2183661893" sldId="353"/>
            <ac:spMk id="3" creationId="{72015291-A771-47EB-9A5C-54A7D9DD9C06}"/>
          </ac:spMkLst>
        </pc:spChg>
        <pc:picChg chg="mod modCrop">
          <ac:chgData name="Harshitha N" userId="55344cea381df565" providerId="LiveId" clId="{940552AE-E932-453C-9EB9-04B1272E770D}" dt="2021-01-15T06:13:11.771" v="21" actId="1076"/>
          <ac:picMkLst>
            <pc:docMk/>
            <pc:sldMk cId="2183661893" sldId="353"/>
            <ac:picMk id="4" creationId="{D106B984-5A8E-41F6-83A0-FB93EC27669D}"/>
          </ac:picMkLst>
        </pc:picChg>
      </pc:sldChg>
      <pc:sldChg chg="del">
        <pc:chgData name="Harshitha N" userId="55344cea381df565" providerId="LiveId" clId="{940552AE-E932-453C-9EB9-04B1272E770D}" dt="2021-01-15T06:12:21.675" v="13" actId="47"/>
        <pc:sldMkLst>
          <pc:docMk/>
          <pc:sldMk cId="2161789906" sldId="410"/>
        </pc:sldMkLst>
      </pc:sldChg>
      <pc:sldChg chg="del">
        <pc:chgData name="Harshitha N" userId="55344cea381df565" providerId="LiveId" clId="{940552AE-E932-453C-9EB9-04B1272E770D}" dt="2021-01-15T06:12:21.675" v="13" actId="47"/>
        <pc:sldMkLst>
          <pc:docMk/>
          <pc:sldMk cId="3035668562" sldId="411"/>
        </pc:sldMkLst>
      </pc:sldChg>
      <pc:sldChg chg="del">
        <pc:chgData name="Harshitha N" userId="55344cea381df565" providerId="LiveId" clId="{940552AE-E932-453C-9EB9-04B1272E770D}" dt="2021-01-15T06:12:21.675" v="13" actId="47"/>
        <pc:sldMkLst>
          <pc:docMk/>
          <pc:sldMk cId="3409676765" sldId="412"/>
        </pc:sldMkLst>
      </pc:sldChg>
      <pc:sldChg chg="del">
        <pc:chgData name="Harshitha N" userId="55344cea381df565" providerId="LiveId" clId="{940552AE-E932-453C-9EB9-04B1272E770D}" dt="2021-01-15T06:12:21.675" v="13" actId="47"/>
        <pc:sldMkLst>
          <pc:docMk/>
          <pc:sldMk cId="61844504" sldId="415"/>
        </pc:sldMkLst>
      </pc:sldChg>
      <pc:sldChg chg="del">
        <pc:chgData name="Harshitha N" userId="55344cea381df565" providerId="LiveId" clId="{940552AE-E932-453C-9EB9-04B1272E770D}" dt="2021-01-15T06:12:21.675" v="13" actId="47"/>
        <pc:sldMkLst>
          <pc:docMk/>
          <pc:sldMk cId="1858481838" sldId="416"/>
        </pc:sldMkLst>
      </pc:sldChg>
      <pc:sldChg chg="del">
        <pc:chgData name="Harshitha N" userId="55344cea381df565" providerId="LiveId" clId="{940552AE-E932-453C-9EB9-04B1272E770D}" dt="2021-01-15T06:12:21.675" v="13" actId="47"/>
        <pc:sldMkLst>
          <pc:docMk/>
          <pc:sldMk cId="2010449708" sldId="417"/>
        </pc:sldMkLst>
      </pc:sldChg>
      <pc:sldChg chg="del">
        <pc:chgData name="Harshitha N" userId="55344cea381df565" providerId="LiveId" clId="{940552AE-E932-453C-9EB9-04B1272E770D}" dt="2021-01-15T06:12:21.675" v="13" actId="47"/>
        <pc:sldMkLst>
          <pc:docMk/>
          <pc:sldMk cId="3300344523" sldId="418"/>
        </pc:sldMkLst>
      </pc:sldChg>
      <pc:sldChg chg="del">
        <pc:chgData name="Harshitha N" userId="55344cea381df565" providerId="LiveId" clId="{940552AE-E932-453C-9EB9-04B1272E770D}" dt="2021-01-15T06:12:21.675" v="13" actId="47"/>
        <pc:sldMkLst>
          <pc:docMk/>
          <pc:sldMk cId="980695094" sldId="419"/>
        </pc:sldMkLst>
      </pc:sldChg>
      <pc:sldChg chg="del">
        <pc:chgData name="Harshitha N" userId="55344cea381df565" providerId="LiveId" clId="{940552AE-E932-453C-9EB9-04B1272E770D}" dt="2021-01-15T06:12:21.675" v="13" actId="47"/>
        <pc:sldMkLst>
          <pc:docMk/>
          <pc:sldMk cId="229880053" sldId="420"/>
        </pc:sldMkLst>
      </pc:sldChg>
      <pc:sldChg chg="del">
        <pc:chgData name="Harshitha N" userId="55344cea381df565" providerId="LiveId" clId="{940552AE-E932-453C-9EB9-04B1272E770D}" dt="2021-01-15T06:12:21.675" v="13" actId="47"/>
        <pc:sldMkLst>
          <pc:docMk/>
          <pc:sldMk cId="1358011181" sldId="421"/>
        </pc:sldMkLst>
      </pc:sldChg>
      <pc:sldChg chg="del">
        <pc:chgData name="Harshitha N" userId="55344cea381df565" providerId="LiveId" clId="{940552AE-E932-453C-9EB9-04B1272E770D}" dt="2021-01-15T06:12:21.675" v="13" actId="47"/>
        <pc:sldMkLst>
          <pc:docMk/>
          <pc:sldMk cId="3526588368" sldId="422"/>
        </pc:sldMkLst>
      </pc:sldChg>
      <pc:sldChg chg="del">
        <pc:chgData name="Harshitha N" userId="55344cea381df565" providerId="LiveId" clId="{940552AE-E932-453C-9EB9-04B1272E770D}" dt="2021-01-15T06:12:21.675" v="13" actId="47"/>
        <pc:sldMkLst>
          <pc:docMk/>
          <pc:sldMk cId="1562345514" sldId="423"/>
        </pc:sldMkLst>
      </pc:sldChg>
      <pc:sldChg chg="del">
        <pc:chgData name="Harshitha N" userId="55344cea381df565" providerId="LiveId" clId="{940552AE-E932-453C-9EB9-04B1272E770D}" dt="2021-01-15T06:12:21.675" v="13" actId="47"/>
        <pc:sldMkLst>
          <pc:docMk/>
          <pc:sldMk cId="1442558968" sldId="424"/>
        </pc:sldMkLst>
      </pc:sldChg>
      <pc:sldChg chg="delSp modSp add mod modClrScheme chgLayout">
        <pc:chgData name="Harshitha N" userId="55344cea381df565" providerId="LiveId" clId="{940552AE-E932-453C-9EB9-04B1272E770D}" dt="2021-01-15T06:56:13.464" v="215" actId="1076"/>
        <pc:sldMkLst>
          <pc:docMk/>
          <pc:sldMk cId="659446177" sldId="471"/>
        </pc:sldMkLst>
        <pc:spChg chg="mod ord">
          <ac:chgData name="Harshitha N" userId="55344cea381df565" providerId="LiveId" clId="{940552AE-E932-453C-9EB9-04B1272E770D}" dt="2021-01-15T06:55:49.680" v="207" actId="207"/>
          <ac:spMkLst>
            <pc:docMk/>
            <pc:sldMk cId="659446177" sldId="471"/>
            <ac:spMk id="2" creationId="{E3D7B6AB-0745-40A4-A1EF-F607AAE9D830}"/>
          </ac:spMkLst>
        </pc:spChg>
        <pc:spChg chg="del">
          <ac:chgData name="Harshitha N" userId="55344cea381df565" providerId="LiveId" clId="{940552AE-E932-453C-9EB9-04B1272E770D}" dt="2021-01-15T06:55:43.317" v="198" actId="700"/>
          <ac:spMkLst>
            <pc:docMk/>
            <pc:sldMk cId="659446177" sldId="471"/>
            <ac:spMk id="3" creationId="{B368A751-FA14-4981-8A29-5BC6EE7A7EE5}"/>
          </ac:spMkLst>
        </pc:spChg>
        <pc:picChg chg="mod">
          <ac:chgData name="Harshitha N" userId="55344cea381df565" providerId="LiveId" clId="{940552AE-E932-453C-9EB9-04B1272E770D}" dt="2021-01-15T06:56:13.464" v="215" actId="1076"/>
          <ac:picMkLst>
            <pc:docMk/>
            <pc:sldMk cId="659446177" sldId="471"/>
            <ac:picMk id="5" creationId="{C1753DEB-6E5D-4D5A-9EED-344678D7DEC1}"/>
          </ac:picMkLst>
        </pc:picChg>
        <pc:picChg chg="mod">
          <ac:chgData name="Harshitha N" userId="55344cea381df565" providerId="LiveId" clId="{940552AE-E932-453C-9EB9-04B1272E770D}" dt="2021-01-15T06:56:11.367" v="214" actId="1076"/>
          <ac:picMkLst>
            <pc:docMk/>
            <pc:sldMk cId="659446177" sldId="471"/>
            <ac:picMk id="7" creationId="{F072FBD5-9AE3-4A3F-BC7E-F96B252D46D5}"/>
          </ac:picMkLst>
        </pc:picChg>
        <pc:picChg chg="mod">
          <ac:chgData name="Harshitha N" userId="55344cea381df565" providerId="LiveId" clId="{940552AE-E932-453C-9EB9-04B1272E770D}" dt="2021-01-15T06:56:08.881" v="213" actId="14100"/>
          <ac:picMkLst>
            <pc:docMk/>
            <pc:sldMk cId="659446177" sldId="471"/>
            <ac:picMk id="8" creationId="{C5EAA6F0-9F83-453E-B77F-A7116BD6D306}"/>
          </ac:picMkLst>
        </pc:picChg>
      </pc:sldChg>
      <pc:sldChg chg="addSp modSp add mod modClrScheme chgLayout">
        <pc:chgData name="Harshitha N" userId="55344cea381df565" providerId="LiveId" clId="{940552AE-E932-453C-9EB9-04B1272E770D}" dt="2021-01-15T07:13:11.822" v="432" actId="207"/>
        <pc:sldMkLst>
          <pc:docMk/>
          <pc:sldMk cId="2610673737" sldId="473"/>
        </pc:sldMkLst>
        <pc:spChg chg="mod ord">
          <ac:chgData name="Harshitha N" userId="55344cea381df565" providerId="LiveId" clId="{940552AE-E932-453C-9EB9-04B1272E770D}" dt="2021-01-15T07:13:11.822" v="432" actId="207"/>
          <ac:spMkLst>
            <pc:docMk/>
            <pc:sldMk cId="2610673737" sldId="473"/>
            <ac:spMk id="2" creationId="{00000000-0000-0000-0000-000000000000}"/>
          </ac:spMkLst>
        </pc:spChg>
        <pc:spChg chg="add mod">
          <ac:chgData name="Harshitha N" userId="55344cea381df565" providerId="LiveId" clId="{940552AE-E932-453C-9EB9-04B1272E770D}" dt="2021-01-15T07:13:02.437" v="423" actId="207"/>
          <ac:spMkLst>
            <pc:docMk/>
            <pc:sldMk cId="2610673737" sldId="473"/>
            <ac:spMk id="3" creationId="{1F9189C0-7219-46E9-9C7F-BF0630EB64EE}"/>
          </ac:spMkLst>
        </pc:spChg>
      </pc:sldChg>
      <pc:sldChg chg="addSp delSp modSp add mod modClrScheme chgLayout">
        <pc:chgData name="Harshitha N" userId="55344cea381df565" providerId="LiveId" clId="{940552AE-E932-453C-9EB9-04B1272E770D}" dt="2021-01-19T07:55:28.962" v="871" actId="20577"/>
        <pc:sldMkLst>
          <pc:docMk/>
          <pc:sldMk cId="254818178" sldId="481"/>
        </pc:sldMkLst>
        <pc:spChg chg="del mod ord">
          <ac:chgData name="Harshitha N" userId="55344cea381df565" providerId="LiveId" clId="{940552AE-E932-453C-9EB9-04B1272E770D}" dt="2021-01-15T07:02:46.195" v="280" actId="700"/>
          <ac:spMkLst>
            <pc:docMk/>
            <pc:sldMk cId="254818178" sldId="481"/>
            <ac:spMk id="2" creationId="{57EB0375-D654-41F1-BAB4-FC4FC0E8B142}"/>
          </ac:spMkLst>
        </pc:spChg>
        <pc:spChg chg="del">
          <ac:chgData name="Harshitha N" userId="55344cea381df565" providerId="LiveId" clId="{940552AE-E932-453C-9EB9-04B1272E770D}" dt="2021-01-15T07:02:46.195" v="280" actId="700"/>
          <ac:spMkLst>
            <pc:docMk/>
            <pc:sldMk cId="254818178" sldId="481"/>
            <ac:spMk id="3" creationId="{9D5395D0-B465-4AED-9F61-74128764C6BD}"/>
          </ac:spMkLst>
        </pc:spChg>
        <pc:spChg chg="add mod ord">
          <ac:chgData name="Harshitha N" userId="55344cea381df565" providerId="LiveId" clId="{940552AE-E932-453C-9EB9-04B1272E770D}" dt="2021-01-15T07:03:08.978" v="311" actId="20577"/>
          <ac:spMkLst>
            <pc:docMk/>
            <pc:sldMk cId="254818178" sldId="481"/>
            <ac:spMk id="4" creationId="{AE4A6526-64A4-49D8-BA98-EA3E6218B938}"/>
          </ac:spMkLst>
        </pc:spChg>
        <pc:spChg chg="add mod">
          <ac:chgData name="Harshitha N" userId="55344cea381df565" providerId="LiveId" clId="{940552AE-E932-453C-9EB9-04B1272E770D}" dt="2021-01-15T07:05:46.517" v="347" actId="20577"/>
          <ac:spMkLst>
            <pc:docMk/>
            <pc:sldMk cId="254818178" sldId="481"/>
            <ac:spMk id="5" creationId="{EF86A660-2700-442F-B562-9718AB209396}"/>
          </ac:spMkLst>
        </pc:spChg>
        <pc:spChg chg="del">
          <ac:chgData name="Harshitha N" userId="55344cea381df565" providerId="LiveId" clId="{940552AE-E932-453C-9EB9-04B1272E770D}" dt="2021-01-15T07:04:06.147" v="325" actId="478"/>
          <ac:spMkLst>
            <pc:docMk/>
            <pc:sldMk cId="254818178" sldId="481"/>
            <ac:spMk id="7" creationId="{74D398B8-DC60-4B1C-944B-AC84E64E37F7}"/>
          </ac:spMkLst>
        </pc:spChg>
        <pc:spChg chg="del">
          <ac:chgData name="Harshitha N" userId="55344cea381df565" providerId="LiveId" clId="{940552AE-E932-453C-9EB9-04B1272E770D}" dt="2021-01-15T07:04:08.100" v="326" actId="478"/>
          <ac:spMkLst>
            <pc:docMk/>
            <pc:sldMk cId="254818178" sldId="481"/>
            <ac:spMk id="8" creationId="{A97C4780-618A-4DA6-AD56-B552AF7438F2}"/>
          </ac:spMkLst>
        </pc:spChg>
        <pc:spChg chg="add mod">
          <ac:chgData name="Harshitha N" userId="55344cea381df565" providerId="LiveId" clId="{940552AE-E932-453C-9EB9-04B1272E770D}" dt="2021-01-19T07:55:28.962" v="871" actId="20577"/>
          <ac:spMkLst>
            <pc:docMk/>
            <pc:sldMk cId="254818178" sldId="481"/>
            <ac:spMk id="9" creationId="{43155CA9-CCF7-4ADA-85CF-DBA89677EC3C}"/>
          </ac:spMkLst>
        </pc:spChg>
        <pc:grpChg chg="add mod">
          <ac:chgData name="Harshitha N" userId="55344cea381df565" providerId="LiveId" clId="{940552AE-E932-453C-9EB9-04B1272E770D}" dt="2021-01-15T07:05:12.156" v="341" actId="164"/>
          <ac:grpSpMkLst>
            <pc:docMk/>
            <pc:sldMk cId="254818178" sldId="481"/>
            <ac:grpSpMk id="10" creationId="{B44749E6-F95F-4C41-B865-3B82EDDFD7BD}"/>
          </ac:grpSpMkLst>
        </pc:grpChg>
        <pc:picChg chg="mod modCrop">
          <ac:chgData name="Harshitha N" userId="55344cea381df565" providerId="LiveId" clId="{940552AE-E932-453C-9EB9-04B1272E770D}" dt="2021-01-15T07:05:12.156" v="341" actId="164"/>
          <ac:picMkLst>
            <pc:docMk/>
            <pc:sldMk cId="254818178" sldId="481"/>
            <ac:picMk id="6" creationId="{8F21072D-2F7B-4FD1-9D48-5E858E29E810}"/>
          </ac:picMkLst>
        </pc:picChg>
      </pc:sldChg>
      <pc:sldChg chg="addSp delSp modSp add mod modClrScheme chgLayout">
        <pc:chgData name="Harshitha N" userId="55344cea381df565" providerId="LiveId" clId="{940552AE-E932-453C-9EB9-04B1272E770D}" dt="2021-01-15T08:52:18.199" v="862" actId="14100"/>
        <pc:sldMkLst>
          <pc:docMk/>
          <pc:sldMk cId="3143735527" sldId="482"/>
        </pc:sldMkLst>
        <pc:spChg chg="del mod ord">
          <ac:chgData name="Harshitha N" userId="55344cea381df565" providerId="LiveId" clId="{940552AE-E932-453C-9EB9-04B1272E770D}" dt="2021-01-15T06:15:20.018" v="63" actId="700"/>
          <ac:spMkLst>
            <pc:docMk/>
            <pc:sldMk cId="3143735527" sldId="482"/>
            <ac:spMk id="2" creationId="{91089453-76F3-437B-8310-5301D1D43A6A}"/>
          </ac:spMkLst>
        </pc:spChg>
        <pc:spChg chg="add mod ord">
          <ac:chgData name="Harshitha N" userId="55344cea381df565" providerId="LiveId" clId="{940552AE-E932-453C-9EB9-04B1272E770D}" dt="2021-01-15T08:49:24.620" v="841" actId="20577"/>
          <ac:spMkLst>
            <pc:docMk/>
            <pc:sldMk cId="3143735527" sldId="482"/>
            <ac:spMk id="3" creationId="{351BFC43-5850-410F-9FA7-2F456631FACE}"/>
          </ac:spMkLst>
        </pc:spChg>
        <pc:spChg chg="del mod">
          <ac:chgData name="Harshitha N" userId="55344cea381df565" providerId="LiveId" clId="{940552AE-E932-453C-9EB9-04B1272E770D}" dt="2021-01-15T06:15:47.084" v="72" actId="478"/>
          <ac:spMkLst>
            <pc:docMk/>
            <pc:sldMk cId="3143735527" sldId="482"/>
            <ac:spMk id="6" creationId="{39416E4D-A469-49D1-AAF4-C8222C984099}"/>
          </ac:spMkLst>
        </pc:spChg>
        <pc:spChg chg="del mod ord">
          <ac:chgData name="Harshitha N" userId="55344cea381df565" providerId="LiveId" clId="{940552AE-E932-453C-9EB9-04B1272E770D}" dt="2021-01-15T08:48:59.906" v="832" actId="478"/>
          <ac:spMkLst>
            <pc:docMk/>
            <pc:sldMk cId="3143735527" sldId="482"/>
            <ac:spMk id="9" creationId="{E6BE1A48-8FAE-4AB5-BC56-4E11CD4B083F}"/>
          </ac:spMkLst>
        </pc:spChg>
        <pc:picChg chg="add mod modCrop">
          <ac:chgData name="Harshitha N" userId="55344cea381df565" providerId="LiveId" clId="{940552AE-E932-453C-9EB9-04B1272E770D}" dt="2021-01-15T08:51:09.489" v="852" actId="1076"/>
          <ac:picMkLst>
            <pc:docMk/>
            <pc:sldMk cId="3143735527" sldId="482"/>
            <ac:picMk id="2" creationId="{3ADF6845-35EE-4839-997F-93A4C3EBF309}"/>
          </ac:picMkLst>
        </pc:picChg>
        <pc:picChg chg="add mod modCrop">
          <ac:chgData name="Harshitha N" userId="55344cea381df565" providerId="LiveId" clId="{940552AE-E932-453C-9EB9-04B1272E770D}" dt="2021-01-15T08:52:18.199" v="862" actId="14100"/>
          <ac:picMkLst>
            <pc:docMk/>
            <pc:sldMk cId="3143735527" sldId="482"/>
            <ac:picMk id="4" creationId="{499F5726-90F3-49F5-B879-1D9B3E94AD78}"/>
          </ac:picMkLst>
        </pc:picChg>
        <pc:picChg chg="del mod">
          <ac:chgData name="Harshitha N" userId="55344cea381df565" providerId="LiveId" clId="{940552AE-E932-453C-9EB9-04B1272E770D}" dt="2021-01-15T08:51:52.197" v="855" actId="478"/>
          <ac:picMkLst>
            <pc:docMk/>
            <pc:sldMk cId="3143735527" sldId="482"/>
            <ac:picMk id="7" creationId="{D57AAE20-92A8-4593-9744-631C7C26B082}"/>
          </ac:picMkLst>
        </pc:picChg>
        <pc:picChg chg="del">
          <ac:chgData name="Harshitha N" userId="55344cea381df565" providerId="LiveId" clId="{940552AE-E932-453C-9EB9-04B1272E770D}" dt="2021-01-15T08:50:40.675" v="844" actId="478"/>
          <ac:picMkLst>
            <pc:docMk/>
            <pc:sldMk cId="3143735527" sldId="482"/>
            <ac:picMk id="8" creationId="{306860DA-B469-4349-8934-683FC8AE92D2}"/>
          </ac:picMkLst>
        </pc:picChg>
      </pc:sldChg>
      <pc:sldChg chg="addSp delSp modSp add mod modClrScheme chgLayout">
        <pc:chgData name="Harshitha N" userId="55344cea381df565" providerId="LiveId" clId="{940552AE-E932-453C-9EB9-04B1272E770D}" dt="2021-01-15T07:08:22.761" v="353" actId="478"/>
        <pc:sldMkLst>
          <pc:docMk/>
          <pc:sldMk cId="3748889173" sldId="484"/>
        </pc:sldMkLst>
        <pc:spChg chg="add mod ord">
          <ac:chgData name="Harshitha N" userId="55344cea381df565" providerId="LiveId" clId="{940552AE-E932-453C-9EB9-04B1272E770D}" dt="2021-01-15T07:08:20.426" v="352"/>
          <ac:spMkLst>
            <pc:docMk/>
            <pc:sldMk cId="3748889173" sldId="484"/>
            <ac:spMk id="2" creationId="{F8554E79-C03B-4A7E-8759-252FCA15BEFE}"/>
          </ac:spMkLst>
        </pc:spChg>
        <pc:spChg chg="del mod ord">
          <ac:chgData name="Harshitha N" userId="55344cea381df565" providerId="LiveId" clId="{940552AE-E932-453C-9EB9-04B1272E770D}" dt="2021-01-15T07:08:22.761" v="353" actId="478"/>
          <ac:spMkLst>
            <pc:docMk/>
            <pc:sldMk cId="3748889173" sldId="484"/>
            <ac:spMk id="4" creationId="{4698F4F7-277B-4176-A632-1DACA6BEE12E}"/>
          </ac:spMkLst>
        </pc:spChg>
        <pc:spChg chg="del mod ord">
          <ac:chgData name="Harshitha N" userId="55344cea381df565" providerId="LiveId" clId="{940552AE-E932-453C-9EB9-04B1272E770D}" dt="2021-01-15T07:08:11.473" v="348" actId="700"/>
          <ac:spMkLst>
            <pc:docMk/>
            <pc:sldMk cId="3748889173" sldId="484"/>
            <ac:spMk id="5" creationId="{44F3F8C6-3CB9-4615-BBC5-FB8917E5E68E}"/>
          </ac:spMkLst>
        </pc:spChg>
      </pc:sldChg>
      <pc:sldChg chg="addSp delSp modSp add mod modClrScheme chgLayout">
        <pc:chgData name="Harshitha N" userId="55344cea381df565" providerId="LiveId" clId="{940552AE-E932-453C-9EB9-04B1272E770D}" dt="2021-01-15T06:15:10.360" v="62" actId="20577"/>
        <pc:sldMkLst>
          <pc:docMk/>
          <pc:sldMk cId="2912621688" sldId="485"/>
        </pc:sldMkLst>
        <pc:spChg chg="add mod ord">
          <ac:chgData name="Harshitha N" userId="55344cea381df565" providerId="LiveId" clId="{940552AE-E932-453C-9EB9-04B1272E770D}" dt="2021-01-15T06:15:10.360" v="62" actId="20577"/>
          <ac:spMkLst>
            <pc:docMk/>
            <pc:sldMk cId="2912621688" sldId="485"/>
            <ac:spMk id="2" creationId="{EA3621D3-0C62-450E-B5FA-102712547C36}"/>
          </ac:spMkLst>
        </pc:spChg>
        <pc:spChg chg="del mod ord">
          <ac:chgData name="Harshitha N" userId="55344cea381df565" providerId="LiveId" clId="{940552AE-E932-453C-9EB9-04B1272E770D}" dt="2021-01-15T06:14:39.021" v="47" actId="478"/>
          <ac:spMkLst>
            <pc:docMk/>
            <pc:sldMk cId="2912621688" sldId="485"/>
            <ac:spMk id="4" creationId="{C9F36FBB-F103-44C5-BA02-999731EDE8B2}"/>
          </ac:spMkLst>
        </pc:spChg>
        <pc:spChg chg="del mod ord">
          <ac:chgData name="Harshitha N" userId="55344cea381df565" providerId="LiveId" clId="{940552AE-E932-453C-9EB9-04B1272E770D}" dt="2021-01-15T06:14:31.628" v="44" actId="700"/>
          <ac:spMkLst>
            <pc:docMk/>
            <pc:sldMk cId="2912621688" sldId="485"/>
            <ac:spMk id="5" creationId="{C9E4CB1A-ADF9-42C6-B347-75CA5C8DB1AD}"/>
          </ac:spMkLst>
        </pc:spChg>
      </pc:sldChg>
      <pc:sldChg chg="addSp delSp modSp add mod modClrScheme chgLayout">
        <pc:chgData name="Harshitha N" userId="55344cea381df565" providerId="LiveId" clId="{940552AE-E932-453C-9EB9-04B1272E770D}" dt="2021-01-15T07:30:32.147" v="599" actId="1076"/>
        <pc:sldMkLst>
          <pc:docMk/>
          <pc:sldMk cId="3280278972" sldId="492"/>
        </pc:sldMkLst>
        <pc:spChg chg="mod ord">
          <ac:chgData name="Harshitha N" userId="55344cea381df565" providerId="LiveId" clId="{940552AE-E932-453C-9EB9-04B1272E770D}" dt="2021-01-15T07:28:45.686" v="590" actId="207"/>
          <ac:spMkLst>
            <pc:docMk/>
            <pc:sldMk cId="3280278972" sldId="492"/>
            <ac:spMk id="2" creationId="{2B47A2EB-50AF-49BE-8077-8BA4BE4CE27E}"/>
          </ac:spMkLst>
        </pc:spChg>
        <pc:spChg chg="del">
          <ac:chgData name="Harshitha N" userId="55344cea381df565" providerId="LiveId" clId="{940552AE-E932-453C-9EB9-04B1272E770D}" dt="2021-01-15T07:28:41.871" v="589" actId="700"/>
          <ac:spMkLst>
            <pc:docMk/>
            <pc:sldMk cId="3280278972" sldId="492"/>
            <ac:spMk id="3" creationId="{66C3425B-B40E-4BE4-A30C-5A8EDCE1E4BD}"/>
          </ac:spMkLst>
        </pc:spChg>
        <pc:picChg chg="add mod">
          <ac:chgData name="Harshitha N" userId="55344cea381df565" providerId="LiveId" clId="{940552AE-E932-453C-9EB9-04B1272E770D}" dt="2021-01-15T07:30:32.147" v="599" actId="1076"/>
          <ac:picMkLst>
            <pc:docMk/>
            <pc:sldMk cId="3280278972" sldId="492"/>
            <ac:picMk id="4" creationId="{CA8A2524-B720-47FB-BED0-F8DC13B99024}"/>
          </ac:picMkLst>
        </pc:picChg>
        <pc:picChg chg="del">
          <ac:chgData name="Harshitha N" userId="55344cea381df565" providerId="LiveId" clId="{940552AE-E932-453C-9EB9-04B1272E770D}" dt="2021-01-15T07:30:22.728" v="596" actId="478"/>
          <ac:picMkLst>
            <pc:docMk/>
            <pc:sldMk cId="3280278972" sldId="492"/>
            <ac:picMk id="6" creationId="{DE610CDD-6EAD-456E-B959-14B6D66A3405}"/>
          </ac:picMkLst>
        </pc:picChg>
        <pc:picChg chg="del">
          <ac:chgData name="Harshitha N" userId="55344cea381df565" providerId="LiveId" clId="{940552AE-E932-453C-9EB9-04B1272E770D}" dt="2021-01-15T07:30:19.790" v="594" actId="478"/>
          <ac:picMkLst>
            <pc:docMk/>
            <pc:sldMk cId="3280278972" sldId="492"/>
            <ac:picMk id="7" creationId="{E59C60B7-0402-42E1-A7C2-CA9ABDB98498}"/>
          </ac:picMkLst>
        </pc:picChg>
        <pc:picChg chg="del">
          <ac:chgData name="Harshitha N" userId="55344cea381df565" providerId="LiveId" clId="{940552AE-E932-453C-9EB9-04B1272E770D}" dt="2021-01-15T07:29:50.113" v="591" actId="478"/>
          <ac:picMkLst>
            <pc:docMk/>
            <pc:sldMk cId="3280278972" sldId="492"/>
            <ac:picMk id="8" creationId="{A2922552-445D-4B71-A8FF-C31D0D82E783}"/>
          </ac:picMkLst>
        </pc:picChg>
      </pc:sldChg>
      <pc:sldChg chg="addSp delSp modSp add mod modClrScheme chgLayout">
        <pc:chgData name="Harshitha N" userId="55344cea381df565" providerId="LiveId" clId="{940552AE-E932-453C-9EB9-04B1272E770D}" dt="2021-01-19T07:53:26.706" v="868" actId="6549"/>
        <pc:sldMkLst>
          <pc:docMk/>
          <pc:sldMk cId="0" sldId="515"/>
        </pc:sldMkLst>
        <pc:spChg chg="add mod">
          <ac:chgData name="Harshitha N" userId="55344cea381df565" providerId="LiveId" clId="{940552AE-E932-453C-9EB9-04B1272E770D}" dt="2021-01-19T07:53:26.706" v="868" actId="6549"/>
          <ac:spMkLst>
            <pc:docMk/>
            <pc:sldMk cId="0" sldId="515"/>
            <ac:spMk id="2" creationId="{91F18F92-98B3-44BF-B4A6-C49F052F2BA2}"/>
          </ac:spMkLst>
        </pc:spChg>
        <pc:spChg chg="mod ord">
          <ac:chgData name="Harshitha N" userId="55344cea381df565" providerId="LiveId" clId="{940552AE-E932-453C-9EB9-04B1272E770D}" dt="2021-01-15T06:52:13.128" v="140" actId="20577"/>
          <ac:spMkLst>
            <pc:docMk/>
            <pc:sldMk cId="0" sldId="515"/>
            <ac:spMk id="13314" creationId="{63D884A2-1CAC-43AF-B98F-1C50B96C6C83}"/>
          </ac:spMkLst>
        </pc:spChg>
        <pc:spChg chg="del mod ord">
          <ac:chgData name="Harshitha N" userId="55344cea381df565" providerId="LiveId" clId="{940552AE-E932-453C-9EB9-04B1272E770D}" dt="2021-01-15T06:51:10.121" v="121" actId="478"/>
          <ac:spMkLst>
            <pc:docMk/>
            <pc:sldMk cId="0" sldId="515"/>
            <ac:spMk id="13315" creationId="{13A2FA9A-6E1D-400F-BFC1-B5437B1C2995}"/>
          </ac:spMkLst>
        </pc:spChg>
        <pc:picChg chg="mod">
          <ac:chgData name="Harshitha N" userId="55344cea381df565" providerId="LiveId" clId="{940552AE-E932-453C-9EB9-04B1272E770D}" dt="2021-01-15T06:51:05.055" v="120" actId="1076"/>
          <ac:picMkLst>
            <pc:docMk/>
            <pc:sldMk cId="0" sldId="515"/>
            <ac:picMk id="4" creationId="{452654CC-3181-4047-8A06-AD3B6987E4F5}"/>
          </ac:picMkLst>
        </pc:picChg>
      </pc:sldChg>
      <pc:sldChg chg="addSp delSp modSp add mod modClrScheme chgLayout">
        <pc:chgData name="Harshitha N" userId="55344cea381df565" providerId="LiveId" clId="{940552AE-E932-453C-9EB9-04B1272E770D}" dt="2021-01-15T07:32:58.396" v="638" actId="1076"/>
        <pc:sldMkLst>
          <pc:docMk/>
          <pc:sldMk cId="2953569469" sldId="516"/>
        </pc:sldMkLst>
        <pc:spChg chg="mod ord">
          <ac:chgData name="Harshitha N" userId="55344cea381df565" providerId="LiveId" clId="{940552AE-E932-453C-9EB9-04B1272E770D}" dt="2021-01-15T07:30:48.015" v="603" actId="207"/>
          <ac:spMkLst>
            <pc:docMk/>
            <pc:sldMk cId="2953569469" sldId="516"/>
            <ac:spMk id="2" creationId="{10F6AEC0-6DFB-47A7-974E-253B22E1DD0F}"/>
          </ac:spMkLst>
        </pc:spChg>
        <pc:spChg chg="del mod ord">
          <ac:chgData name="Harshitha N" userId="55344cea381df565" providerId="LiveId" clId="{940552AE-E932-453C-9EB9-04B1272E770D}" dt="2021-01-15T07:30:53.913" v="604" actId="478"/>
          <ac:spMkLst>
            <pc:docMk/>
            <pc:sldMk cId="2953569469" sldId="516"/>
            <ac:spMk id="3" creationId="{05D805C3-2AB2-40E2-B1FC-03A3D3A136C9}"/>
          </ac:spMkLst>
        </pc:spChg>
        <pc:spChg chg="add mod">
          <ac:chgData name="Harshitha N" userId="55344cea381df565" providerId="LiveId" clId="{940552AE-E932-453C-9EB9-04B1272E770D}" dt="2021-01-15T07:32:58.396" v="638" actId="1076"/>
          <ac:spMkLst>
            <pc:docMk/>
            <pc:sldMk cId="2953569469" sldId="516"/>
            <ac:spMk id="4" creationId="{6E491AB9-E561-432F-8367-1FB9A7D69650}"/>
          </ac:spMkLst>
        </pc:spChg>
      </pc:sldChg>
      <pc:sldChg chg="addSp delSp modSp add mod modClrScheme chgLayout">
        <pc:chgData name="Harshitha N" userId="55344cea381df565" providerId="LiveId" clId="{940552AE-E932-453C-9EB9-04B1272E770D}" dt="2021-01-15T06:55:29.750" v="197" actId="1076"/>
        <pc:sldMkLst>
          <pc:docMk/>
          <pc:sldMk cId="2615896337" sldId="517"/>
        </pc:sldMkLst>
        <pc:spChg chg="add mod">
          <ac:chgData name="Harshitha N" userId="55344cea381df565" providerId="LiveId" clId="{940552AE-E932-453C-9EB9-04B1272E770D}" dt="2021-01-15T06:55:27.742" v="196" actId="14100"/>
          <ac:spMkLst>
            <pc:docMk/>
            <pc:sldMk cId="2615896337" sldId="517"/>
            <ac:spMk id="2" creationId="{6DE936A4-7891-49BC-9CEE-7046CB6B7CA2}"/>
          </ac:spMkLst>
        </pc:spChg>
        <pc:spChg chg="del mod ord">
          <ac:chgData name="Harshitha N" userId="55344cea381df565" providerId="LiveId" clId="{940552AE-E932-453C-9EB9-04B1272E770D}" dt="2021-01-15T06:52:59.129" v="151" actId="478"/>
          <ac:spMkLst>
            <pc:docMk/>
            <pc:sldMk cId="2615896337" sldId="517"/>
            <ac:spMk id="4" creationId="{01517C6C-F2A4-4E88-A63E-15A4249671F0}"/>
          </ac:spMkLst>
        </pc:spChg>
        <pc:spChg chg="mod ord">
          <ac:chgData name="Harshitha N" userId="55344cea381df565" providerId="LiveId" clId="{940552AE-E932-453C-9EB9-04B1272E770D}" dt="2021-01-15T06:52:51.843" v="149" actId="20577"/>
          <ac:spMkLst>
            <pc:docMk/>
            <pc:sldMk cId="2615896337" sldId="517"/>
            <ac:spMk id="5" creationId="{DABC1670-6EFC-4DC1-9E20-36ABE91BEB3E}"/>
          </ac:spMkLst>
        </pc:spChg>
        <pc:picChg chg="mod">
          <ac:chgData name="Harshitha N" userId="55344cea381df565" providerId="LiveId" clId="{940552AE-E932-453C-9EB9-04B1272E770D}" dt="2021-01-15T06:55:29.750" v="197" actId="1076"/>
          <ac:picMkLst>
            <pc:docMk/>
            <pc:sldMk cId="2615896337" sldId="517"/>
            <ac:picMk id="6" creationId="{75C34C54-A13A-4C53-9F9C-85002590D590}"/>
          </ac:picMkLst>
        </pc:picChg>
      </pc:sldChg>
      <pc:sldChg chg="modSp add mod modClrScheme chgLayout">
        <pc:chgData name="Harshitha N" userId="55344cea381df565" providerId="LiveId" clId="{940552AE-E932-453C-9EB9-04B1272E770D}" dt="2021-01-19T07:54:53.274" v="870" actId="20577"/>
        <pc:sldMkLst>
          <pc:docMk/>
          <pc:sldMk cId="4144458105" sldId="518"/>
        </pc:sldMkLst>
        <pc:spChg chg="mod ord">
          <ac:chgData name="Harshitha N" userId="55344cea381df565" providerId="LiveId" clId="{940552AE-E932-453C-9EB9-04B1272E770D}" dt="2021-01-15T07:13:47.867" v="438" actId="207"/>
          <ac:spMkLst>
            <pc:docMk/>
            <pc:sldMk cId="4144458105" sldId="518"/>
            <ac:spMk id="2" creationId="{00000000-0000-0000-0000-000000000000}"/>
          </ac:spMkLst>
        </pc:spChg>
        <pc:graphicFrameChg chg="mod ord modGraphic">
          <ac:chgData name="Harshitha N" userId="55344cea381df565" providerId="LiveId" clId="{940552AE-E932-453C-9EB9-04B1272E770D}" dt="2021-01-19T07:54:53.274" v="870" actId="20577"/>
          <ac:graphicFrameMkLst>
            <pc:docMk/>
            <pc:sldMk cId="4144458105" sldId="518"/>
            <ac:graphicFrameMk id="4" creationId="{00000000-0000-0000-0000-000000000000}"/>
          </ac:graphicFrameMkLst>
        </pc:graphicFrameChg>
      </pc:sldChg>
      <pc:sldChg chg="delSp modSp add mod modClrScheme chgLayout">
        <pc:chgData name="Harshitha N" userId="55344cea381df565" providerId="LiveId" clId="{940552AE-E932-453C-9EB9-04B1272E770D}" dt="2021-01-15T07:12:02.397" v="405" actId="1076"/>
        <pc:sldMkLst>
          <pc:docMk/>
          <pc:sldMk cId="2544683403" sldId="519"/>
        </pc:sldMkLst>
        <pc:spChg chg="mod ord">
          <ac:chgData name="Harshitha N" userId="55344cea381df565" providerId="LiveId" clId="{940552AE-E932-453C-9EB9-04B1272E770D}" dt="2021-01-15T07:11:51.356" v="401" actId="20577"/>
          <ac:spMkLst>
            <pc:docMk/>
            <pc:sldMk cId="2544683403" sldId="519"/>
            <ac:spMk id="2" creationId="{B70F8A9E-75A4-4906-8913-70F24264D741}"/>
          </ac:spMkLst>
        </pc:spChg>
        <pc:spChg chg="del">
          <ac:chgData name="Harshitha N" userId="55344cea381df565" providerId="LiveId" clId="{940552AE-E932-453C-9EB9-04B1272E770D}" dt="2021-01-15T07:11:39.200" v="396" actId="700"/>
          <ac:spMkLst>
            <pc:docMk/>
            <pc:sldMk cId="2544683403" sldId="519"/>
            <ac:spMk id="3" creationId="{CD10C4B0-B777-48D5-917A-C5A193C29093}"/>
          </ac:spMkLst>
        </pc:spChg>
        <pc:picChg chg="mod">
          <ac:chgData name="Harshitha N" userId="55344cea381df565" providerId="LiveId" clId="{940552AE-E932-453C-9EB9-04B1272E770D}" dt="2021-01-15T07:12:02.397" v="405" actId="1076"/>
          <ac:picMkLst>
            <pc:docMk/>
            <pc:sldMk cId="2544683403" sldId="519"/>
            <ac:picMk id="4" creationId="{4CAADA86-EA55-4120-89B2-9BF1629ED2EF}"/>
          </ac:picMkLst>
        </pc:picChg>
      </pc:sldChg>
      <pc:sldChg chg="modSp add mod modClrScheme chgLayout">
        <pc:chgData name="Harshitha N" userId="55344cea381df565" providerId="LiveId" clId="{940552AE-E932-453C-9EB9-04B1272E770D}" dt="2021-01-15T08:48:33.300" v="830" actId="207"/>
        <pc:sldMkLst>
          <pc:docMk/>
          <pc:sldMk cId="0" sldId="520"/>
        </pc:sldMkLst>
        <pc:spChg chg="mod ord">
          <ac:chgData name="Harshitha N" userId="55344cea381df565" providerId="LiveId" clId="{940552AE-E932-453C-9EB9-04B1272E770D}" dt="2021-01-15T08:48:33.300" v="830" actId="207"/>
          <ac:spMkLst>
            <pc:docMk/>
            <pc:sldMk cId="0" sldId="520"/>
            <ac:spMk id="16386" creationId="{EC4F7397-8BAD-429E-AAA1-1FF43D22A206}"/>
          </ac:spMkLst>
        </pc:spChg>
        <pc:graphicFrameChg chg="mod ord modGraphic">
          <ac:chgData name="Harshitha N" userId="55344cea381df565" providerId="LiveId" clId="{940552AE-E932-453C-9EB9-04B1272E770D}" dt="2021-01-15T07:11:24.865" v="395" actId="207"/>
          <ac:graphicFrameMkLst>
            <pc:docMk/>
            <pc:sldMk cId="0" sldId="520"/>
            <ac:graphicFrameMk id="4" creationId="{D8109B35-72D6-449D-A254-0096F46B1A6F}"/>
          </ac:graphicFrameMkLst>
        </pc:graphicFrameChg>
      </pc:sldChg>
      <pc:sldChg chg="modSp add mod modClrScheme chgLayout">
        <pc:chgData name="Harshitha N" userId="55344cea381df565" providerId="LiveId" clId="{940552AE-E932-453C-9EB9-04B1272E770D}" dt="2021-01-15T06:21:08.300" v="111" actId="1076"/>
        <pc:sldMkLst>
          <pc:docMk/>
          <pc:sldMk cId="1367452703" sldId="521"/>
        </pc:sldMkLst>
        <pc:spChg chg="mod ord">
          <ac:chgData name="Harshitha N" userId="55344cea381df565" providerId="LiveId" clId="{940552AE-E932-453C-9EB9-04B1272E770D}" dt="2021-01-15T06:21:00.332" v="108" actId="207"/>
          <ac:spMkLst>
            <pc:docMk/>
            <pc:sldMk cId="1367452703" sldId="521"/>
            <ac:spMk id="2" creationId="{AF286992-802C-4FDE-A33A-BC30F226EDDE}"/>
          </ac:spMkLst>
        </pc:spChg>
        <pc:picChg chg="mod ord">
          <ac:chgData name="Harshitha N" userId="55344cea381df565" providerId="LiveId" clId="{940552AE-E932-453C-9EB9-04B1272E770D}" dt="2021-01-15T06:21:08.300" v="111" actId="1076"/>
          <ac:picMkLst>
            <pc:docMk/>
            <pc:sldMk cId="1367452703" sldId="521"/>
            <ac:picMk id="5" creationId="{5369DE42-BB8E-4EC3-9344-C0327C99CEFE}"/>
          </ac:picMkLst>
        </pc:picChg>
      </pc:sldChg>
      <pc:sldChg chg="modSp add mod modClrScheme chgLayout">
        <pc:chgData name="Harshitha N" userId="55344cea381df565" providerId="LiveId" clId="{940552AE-E932-453C-9EB9-04B1272E770D}" dt="2021-01-15T06:20:14.884" v="98" actId="121"/>
        <pc:sldMkLst>
          <pc:docMk/>
          <pc:sldMk cId="2376787543" sldId="522"/>
        </pc:sldMkLst>
        <pc:spChg chg="mod ord">
          <ac:chgData name="Harshitha N" userId="55344cea381df565" providerId="LiveId" clId="{940552AE-E932-453C-9EB9-04B1272E770D}" dt="2021-01-15T06:19:36.490" v="84" actId="6549"/>
          <ac:spMkLst>
            <pc:docMk/>
            <pc:sldMk cId="2376787543" sldId="522"/>
            <ac:spMk id="2" creationId="{00000000-0000-0000-0000-000000000000}"/>
          </ac:spMkLst>
        </pc:spChg>
        <pc:spChg chg="mod">
          <ac:chgData name="Harshitha N" userId="55344cea381df565" providerId="LiveId" clId="{940552AE-E932-453C-9EB9-04B1272E770D}" dt="2021-01-15T06:20:14.884" v="98" actId="121"/>
          <ac:spMkLst>
            <pc:docMk/>
            <pc:sldMk cId="2376787543" sldId="522"/>
            <ac:spMk id="6" creationId="{345F777D-C5BA-4961-B982-B8468D2DBECB}"/>
          </ac:spMkLst>
        </pc:spChg>
        <pc:picChg chg="mod">
          <ac:chgData name="Harshitha N" userId="55344cea381df565" providerId="LiveId" clId="{940552AE-E932-453C-9EB9-04B1272E770D}" dt="2021-01-15T06:19:56.484" v="91" actId="1076"/>
          <ac:picMkLst>
            <pc:docMk/>
            <pc:sldMk cId="2376787543" sldId="522"/>
            <ac:picMk id="4" creationId="{00000000-0000-0000-0000-000000000000}"/>
          </ac:picMkLst>
        </pc:picChg>
        <pc:picChg chg="mod">
          <ac:chgData name="Harshitha N" userId="55344cea381df565" providerId="LiveId" clId="{940552AE-E932-453C-9EB9-04B1272E770D}" dt="2021-01-15T06:19:56.484" v="91" actId="1076"/>
          <ac:picMkLst>
            <pc:docMk/>
            <pc:sldMk cId="2376787543" sldId="522"/>
            <ac:picMk id="5" creationId="{00000000-0000-0000-0000-000000000000}"/>
          </ac:picMkLst>
        </pc:picChg>
      </pc:sldChg>
      <pc:sldChg chg="addSp modSp new mod">
        <pc:chgData name="Harshitha N" userId="55344cea381df565" providerId="LiveId" clId="{940552AE-E932-453C-9EB9-04B1272E770D}" dt="2021-01-15T07:00:10.061" v="266" actId="1076"/>
        <pc:sldMkLst>
          <pc:docMk/>
          <pc:sldMk cId="2503310612" sldId="523"/>
        </pc:sldMkLst>
        <pc:spChg chg="mod">
          <ac:chgData name="Harshitha N" userId="55344cea381df565" providerId="LiveId" clId="{940552AE-E932-453C-9EB9-04B1272E770D}" dt="2021-01-15T06:58:01.813" v="247" actId="20577"/>
          <ac:spMkLst>
            <pc:docMk/>
            <pc:sldMk cId="2503310612" sldId="523"/>
            <ac:spMk id="2" creationId="{5D89FC80-90F8-4BA2-BEB9-0A93853280C2}"/>
          </ac:spMkLst>
        </pc:spChg>
        <pc:spChg chg="add mod">
          <ac:chgData name="Harshitha N" userId="55344cea381df565" providerId="LiveId" clId="{940552AE-E932-453C-9EB9-04B1272E770D}" dt="2021-01-15T06:58:29.582" v="260" actId="20577"/>
          <ac:spMkLst>
            <pc:docMk/>
            <pc:sldMk cId="2503310612" sldId="523"/>
            <ac:spMk id="4" creationId="{B23520AC-8EC6-4E90-867B-544CFF48DA6C}"/>
          </ac:spMkLst>
        </pc:spChg>
        <pc:picChg chg="add mod">
          <ac:chgData name="Harshitha N" userId="55344cea381df565" providerId="LiveId" clId="{940552AE-E932-453C-9EB9-04B1272E770D}" dt="2021-01-15T07:00:10.061" v="266" actId="1076"/>
          <ac:picMkLst>
            <pc:docMk/>
            <pc:sldMk cId="2503310612" sldId="523"/>
            <ac:picMk id="5" creationId="{A5F46F8C-A369-4493-9EC8-503935113476}"/>
          </ac:picMkLst>
        </pc:picChg>
      </pc:sldChg>
      <pc:sldChg chg="add">
        <pc:chgData name="Harshitha N" userId="55344cea381df565" providerId="LiveId" clId="{940552AE-E932-453C-9EB9-04B1272E770D}" dt="2021-01-15T07:44:31.587" v="768"/>
        <pc:sldMkLst>
          <pc:docMk/>
          <pc:sldMk cId="3114746990" sldId="524"/>
        </pc:sldMkLst>
      </pc:sldChg>
      <pc:sldMasterChg chg="delSldLayout">
        <pc:chgData name="Harshitha N" userId="55344cea381df565" providerId="LiveId" clId="{940552AE-E932-453C-9EB9-04B1272E770D}" dt="2021-01-15T07:50:26.694" v="825" actId="47"/>
        <pc:sldMasterMkLst>
          <pc:docMk/>
          <pc:sldMasterMk cId="1537872956" sldId="2147483660"/>
        </pc:sldMasterMkLst>
        <pc:sldLayoutChg chg="del">
          <pc:chgData name="Harshitha N" userId="55344cea381df565" providerId="LiveId" clId="{940552AE-E932-453C-9EB9-04B1272E770D}" dt="2021-01-15T07:50:26.694" v="825" actId="47"/>
          <pc:sldLayoutMkLst>
            <pc:docMk/>
            <pc:sldMasterMk cId="1537872956" sldId="2147483660"/>
            <pc:sldLayoutMk cId="1096414062" sldId="2147483676"/>
          </pc:sldLayoutMkLst>
        </pc:sldLayoutChg>
      </pc:sldMasterChg>
    </pc:docChg>
  </pc:docChgLst>
  <pc:docChgLst>
    <pc:chgData name="Harshitha N" userId="55344cea381df565" providerId="LiveId" clId="{D802F06B-911B-4AC5-8719-C20B83E73711}"/>
    <pc:docChg chg="undo custSel mod addSld delSld modSld sldOrd modMainMaster">
      <pc:chgData name="Harshitha N" userId="55344cea381df565" providerId="LiveId" clId="{D802F06B-911B-4AC5-8719-C20B83E73711}" dt="2021-01-13T09:00:59.867" v="668" actId="478"/>
      <pc:docMkLst>
        <pc:docMk/>
      </pc:docMkLst>
      <pc:sldChg chg="addSp delSp modSp mod">
        <pc:chgData name="Harshitha N" userId="55344cea381df565" providerId="LiveId" clId="{D802F06B-911B-4AC5-8719-C20B83E73711}" dt="2021-01-13T08:58:42.575" v="664" actId="478"/>
        <pc:sldMkLst>
          <pc:docMk/>
          <pc:sldMk cId="2596743281" sldId="257"/>
        </pc:sldMkLst>
        <pc:spChg chg="mod">
          <ac:chgData name="Harshitha N" userId="55344cea381df565" providerId="LiveId" clId="{D802F06B-911B-4AC5-8719-C20B83E73711}" dt="2021-01-13T08:57:25.221" v="656" actId="1076"/>
          <ac:spMkLst>
            <pc:docMk/>
            <pc:sldMk cId="2596743281" sldId="257"/>
            <ac:spMk id="2" creationId="{05B14946-38E7-4583-B52C-3ED110617D90}"/>
          </ac:spMkLst>
        </pc:spChg>
        <pc:spChg chg="del">
          <ac:chgData name="Harshitha N" userId="55344cea381df565" providerId="LiveId" clId="{D802F06B-911B-4AC5-8719-C20B83E73711}" dt="2021-01-13T08:08:52.564" v="276" actId="478"/>
          <ac:spMkLst>
            <pc:docMk/>
            <pc:sldMk cId="2596743281" sldId="257"/>
            <ac:spMk id="3" creationId="{88A29AED-2398-449F-B546-C9EBD5A9E94E}"/>
          </ac:spMkLst>
        </pc:spChg>
        <pc:spChg chg="mod">
          <ac:chgData name="Harshitha N" userId="55344cea381df565" providerId="LiveId" clId="{D802F06B-911B-4AC5-8719-C20B83E73711}" dt="2021-01-13T08:10:49.594" v="296" actId="403"/>
          <ac:spMkLst>
            <pc:docMk/>
            <pc:sldMk cId="2596743281" sldId="257"/>
            <ac:spMk id="4" creationId="{AD13C465-987D-42C7-8AF2-066F92D435E1}"/>
          </ac:spMkLst>
        </pc:spChg>
        <pc:spChg chg="del">
          <ac:chgData name="Harshitha N" userId="55344cea381df565" providerId="LiveId" clId="{D802F06B-911B-4AC5-8719-C20B83E73711}" dt="2021-01-13T08:58:42.575" v="664" actId="478"/>
          <ac:spMkLst>
            <pc:docMk/>
            <pc:sldMk cId="2596743281" sldId="257"/>
            <ac:spMk id="5" creationId="{35EAF7A8-133A-4283-A5EA-1CB91564D8E3}"/>
          </ac:spMkLst>
        </pc:spChg>
        <pc:spChg chg="del">
          <ac:chgData name="Harshitha N" userId="55344cea381df565" providerId="LiveId" clId="{D802F06B-911B-4AC5-8719-C20B83E73711}" dt="2021-01-13T08:58:38.683" v="663" actId="478"/>
          <ac:spMkLst>
            <pc:docMk/>
            <pc:sldMk cId="2596743281" sldId="257"/>
            <ac:spMk id="6" creationId="{BEE19DC5-3AD2-40D5-A03D-F743A0F61D9A}"/>
          </ac:spMkLst>
        </pc:spChg>
        <pc:spChg chg="del mod">
          <ac:chgData name="Harshitha N" userId="55344cea381df565" providerId="LiveId" clId="{D802F06B-911B-4AC5-8719-C20B83E73711}" dt="2021-01-13T08:58:38.683" v="663" actId="478"/>
          <ac:spMkLst>
            <pc:docMk/>
            <pc:sldMk cId="2596743281" sldId="257"/>
            <ac:spMk id="7" creationId="{577EA150-1C92-4A77-AC87-9E082B4B349F}"/>
          </ac:spMkLst>
        </pc:spChg>
        <pc:spChg chg="add del mod">
          <ac:chgData name="Harshitha N" userId="55344cea381df565" providerId="LiveId" clId="{D802F06B-911B-4AC5-8719-C20B83E73711}" dt="2021-01-13T08:08:56.224" v="277" actId="478"/>
          <ac:spMkLst>
            <pc:docMk/>
            <pc:sldMk cId="2596743281" sldId="257"/>
            <ac:spMk id="9" creationId="{3C823A5D-E591-4C2A-8D67-16A14A2D14A1}"/>
          </ac:spMkLst>
        </pc:spChg>
        <pc:spChg chg="add mod">
          <ac:chgData name="Harshitha N" userId="55344cea381df565" providerId="LiveId" clId="{D802F06B-911B-4AC5-8719-C20B83E73711}" dt="2021-01-13T08:58:00.625" v="662" actId="20577"/>
          <ac:spMkLst>
            <pc:docMk/>
            <pc:sldMk cId="2596743281" sldId="257"/>
            <ac:spMk id="10" creationId="{9A53B323-725B-457B-8F2A-E3D9D96BA637}"/>
          </ac:spMkLst>
        </pc:spChg>
      </pc:sldChg>
      <pc:sldChg chg="modSp add mod modClrScheme chgLayout">
        <pc:chgData name="Harshitha N" userId="55344cea381df565" providerId="LiveId" clId="{D802F06B-911B-4AC5-8719-C20B83E73711}" dt="2021-01-13T08:06:59.681" v="246" actId="1076"/>
        <pc:sldMkLst>
          <pc:docMk/>
          <pc:sldMk cId="2016392686" sldId="258"/>
        </pc:sldMkLst>
        <pc:spChg chg="mod ord">
          <ac:chgData name="Harshitha N" userId="55344cea381df565" providerId="LiveId" clId="{D802F06B-911B-4AC5-8719-C20B83E73711}" dt="2021-01-13T08:06:47.606" v="243" actId="700"/>
          <ac:spMkLst>
            <pc:docMk/>
            <pc:sldMk cId="2016392686" sldId="258"/>
            <ac:spMk id="2" creationId="{00000000-0000-0000-0000-000000000000}"/>
          </ac:spMkLst>
        </pc:spChg>
        <pc:spChg chg="mod ord">
          <ac:chgData name="Harshitha N" userId="55344cea381df565" providerId="LiveId" clId="{D802F06B-911B-4AC5-8719-C20B83E73711}" dt="2021-01-13T08:06:59.681" v="246" actId="1076"/>
          <ac:spMkLst>
            <pc:docMk/>
            <pc:sldMk cId="2016392686" sldId="258"/>
            <ac:spMk id="3" creationId="{00000000-0000-0000-0000-000000000000}"/>
          </ac:spMkLst>
        </pc:spChg>
      </pc:sldChg>
      <pc:sldChg chg="modSp add mod modClrScheme chgLayout">
        <pc:chgData name="Harshitha N" userId="55344cea381df565" providerId="LiveId" clId="{D802F06B-911B-4AC5-8719-C20B83E73711}" dt="2021-01-13T08:38:09.355" v="464" actId="20577"/>
        <pc:sldMkLst>
          <pc:docMk/>
          <pc:sldMk cId="0" sldId="259"/>
        </pc:sldMkLst>
        <pc:graphicFrameChg chg="mod modGraphic">
          <ac:chgData name="Harshitha N" userId="55344cea381df565" providerId="LiveId" clId="{D802F06B-911B-4AC5-8719-C20B83E73711}" dt="2021-01-13T08:37:49.996" v="456"/>
          <ac:graphicFrameMkLst>
            <pc:docMk/>
            <pc:sldMk cId="0" sldId="259"/>
            <ac:graphicFrameMk id="5" creationId="{1A462A8F-9D4A-430E-91FB-0702A6F76699}"/>
          </ac:graphicFrameMkLst>
        </pc:graphicFrameChg>
        <pc:graphicFrameChg chg="mod modGraphic">
          <ac:chgData name="Harshitha N" userId="55344cea381df565" providerId="LiveId" clId="{D802F06B-911B-4AC5-8719-C20B83E73711}" dt="2021-01-13T08:38:09.355" v="464" actId="20577"/>
          <ac:graphicFrameMkLst>
            <pc:docMk/>
            <pc:sldMk cId="0" sldId="259"/>
            <ac:graphicFrameMk id="8" creationId="{E1801090-9A28-42A9-86A0-E69EFC0776F1}"/>
          </ac:graphicFrameMkLst>
        </pc:graphicFrameChg>
      </pc:sldChg>
      <pc:sldChg chg="addSp delSp modSp add mod">
        <pc:chgData name="Harshitha N" userId="55344cea381df565" providerId="LiveId" clId="{D802F06B-911B-4AC5-8719-C20B83E73711}" dt="2021-01-13T09:00:59.867" v="668" actId="478"/>
        <pc:sldMkLst>
          <pc:docMk/>
          <pc:sldMk cId="1146635226" sldId="278"/>
        </pc:sldMkLst>
        <pc:spChg chg="mod">
          <ac:chgData name="Harshitha N" userId="55344cea381df565" providerId="LiveId" clId="{D802F06B-911B-4AC5-8719-C20B83E73711}" dt="2021-01-13T08:55:31.979" v="645" actId="207"/>
          <ac:spMkLst>
            <pc:docMk/>
            <pc:sldMk cId="1146635226" sldId="278"/>
            <ac:spMk id="4" creationId="{DAEFB05C-BB26-4A6C-A633-C6E94718FA51}"/>
          </ac:spMkLst>
        </pc:spChg>
        <pc:spChg chg="del">
          <ac:chgData name="Harshitha N" userId="55344cea381df565" providerId="LiveId" clId="{D802F06B-911B-4AC5-8719-C20B83E73711}" dt="2021-01-13T09:00:59.867" v="668" actId="478"/>
          <ac:spMkLst>
            <pc:docMk/>
            <pc:sldMk cId="1146635226" sldId="278"/>
            <ac:spMk id="8" creationId="{E0F75447-E17A-4246-A35F-DD0533EAE48F}"/>
          </ac:spMkLst>
        </pc:spChg>
        <pc:picChg chg="del mod">
          <ac:chgData name="Harshitha N" userId="55344cea381df565" providerId="LiveId" clId="{D802F06B-911B-4AC5-8719-C20B83E73711}" dt="2021-01-13T08:53:52.667" v="627" actId="478"/>
          <ac:picMkLst>
            <pc:docMk/>
            <pc:sldMk cId="1146635226" sldId="278"/>
            <ac:picMk id="2" creationId="{7CFBA15A-21EC-48AC-9BC1-3CFA05BBFFC3}"/>
          </ac:picMkLst>
        </pc:picChg>
        <pc:picChg chg="add del mod">
          <ac:chgData name="Harshitha N" userId="55344cea381df565" providerId="LiveId" clId="{D802F06B-911B-4AC5-8719-C20B83E73711}" dt="2021-01-13T08:54:39.186" v="631" actId="478"/>
          <ac:picMkLst>
            <pc:docMk/>
            <pc:sldMk cId="1146635226" sldId="278"/>
            <ac:picMk id="3" creationId="{5B7D3BEF-D75A-4728-A526-42FF75A99430}"/>
          </ac:picMkLst>
        </pc:picChg>
        <pc:picChg chg="add del mod">
          <ac:chgData name="Harshitha N" userId="55344cea381df565" providerId="LiveId" clId="{D802F06B-911B-4AC5-8719-C20B83E73711}" dt="2021-01-13T08:55:04.175" v="641" actId="478"/>
          <ac:picMkLst>
            <pc:docMk/>
            <pc:sldMk cId="1146635226" sldId="278"/>
            <ac:picMk id="6" creationId="{517461AC-0606-41B3-911B-8E966C05EF86}"/>
          </ac:picMkLst>
        </pc:picChg>
        <pc:picChg chg="add mod">
          <ac:chgData name="Harshitha N" userId="55344cea381df565" providerId="LiveId" clId="{D802F06B-911B-4AC5-8719-C20B83E73711}" dt="2021-01-13T08:55:07.975" v="643" actId="1076"/>
          <ac:picMkLst>
            <pc:docMk/>
            <pc:sldMk cId="1146635226" sldId="278"/>
            <ac:picMk id="7" creationId="{711D290F-8ADE-44E6-8720-15A89694A9F3}"/>
          </ac:picMkLst>
        </pc:picChg>
      </pc:sldChg>
      <pc:sldChg chg="modSp mod ord">
        <pc:chgData name="Harshitha N" userId="55344cea381df565" providerId="LiveId" clId="{D802F06B-911B-4AC5-8719-C20B83E73711}" dt="2021-01-13T08:28:37.453" v="338"/>
        <pc:sldMkLst>
          <pc:docMk/>
          <pc:sldMk cId="2624860543" sldId="284"/>
        </pc:sldMkLst>
        <pc:spChg chg="mod">
          <ac:chgData name="Harshitha N" userId="55344cea381df565" providerId="LiveId" clId="{D802F06B-911B-4AC5-8719-C20B83E73711}" dt="2021-01-13T08:28:37.453" v="338"/>
          <ac:spMkLst>
            <pc:docMk/>
            <pc:sldMk cId="2624860543" sldId="284"/>
            <ac:spMk id="2" creationId="{00000000-0000-0000-0000-000000000000}"/>
          </ac:spMkLst>
        </pc:spChg>
        <pc:spChg chg="mod">
          <ac:chgData name="Harshitha N" userId="55344cea381df565" providerId="LiveId" clId="{D802F06B-911B-4AC5-8719-C20B83E73711}" dt="2021-01-13T07:57:01.310" v="128" actId="113"/>
          <ac:spMkLst>
            <pc:docMk/>
            <pc:sldMk cId="2624860543" sldId="284"/>
            <ac:spMk id="6" creationId="{00000000-0000-0000-0000-000000000000}"/>
          </ac:spMkLst>
        </pc:spChg>
        <pc:spChg chg="mod">
          <ac:chgData name="Harshitha N" userId="55344cea381df565" providerId="LiveId" clId="{D802F06B-911B-4AC5-8719-C20B83E73711}" dt="2021-01-13T07:57:04.808" v="129" actId="113"/>
          <ac:spMkLst>
            <pc:docMk/>
            <pc:sldMk cId="2624860543" sldId="284"/>
            <ac:spMk id="7" creationId="{00000000-0000-0000-0000-000000000000}"/>
          </ac:spMkLst>
        </pc:spChg>
      </pc:sldChg>
      <pc:sldChg chg="addSp delSp modSp add mod modClrScheme delAnim chgLayout">
        <pc:chgData name="Harshitha N" userId="55344cea381df565" providerId="LiveId" clId="{D802F06B-911B-4AC5-8719-C20B83E73711}" dt="2021-01-13T08:18:33.978" v="304" actId="14100"/>
        <pc:sldMkLst>
          <pc:docMk/>
          <pc:sldMk cId="0" sldId="294"/>
        </pc:sldMkLst>
        <pc:spChg chg="del mod ord">
          <ac:chgData name="Harshitha N" userId="55344cea381df565" providerId="LiveId" clId="{D802F06B-911B-4AC5-8719-C20B83E73711}" dt="2021-01-13T08:18:30.473" v="303" actId="478"/>
          <ac:spMkLst>
            <pc:docMk/>
            <pc:sldMk cId="0" sldId="294"/>
            <ac:spMk id="2" creationId="{97AB81D6-66DB-447C-95CD-FDE79C0EECEA}"/>
          </ac:spMkLst>
        </pc:spChg>
        <pc:spChg chg="add mod ord">
          <ac:chgData name="Harshitha N" userId="55344cea381df565" providerId="LiveId" clId="{D802F06B-911B-4AC5-8719-C20B83E73711}" dt="2021-01-13T08:18:33.978" v="304" actId="14100"/>
          <ac:spMkLst>
            <pc:docMk/>
            <pc:sldMk cId="0" sldId="294"/>
            <ac:spMk id="3" creationId="{1BABD4D5-2A5E-496E-95FF-9F9E18B694E7}"/>
          </ac:spMkLst>
        </pc:spChg>
      </pc:sldChg>
      <pc:sldChg chg="delSp add del">
        <pc:chgData name="Harshitha N" userId="55344cea381df565" providerId="LiveId" clId="{D802F06B-911B-4AC5-8719-C20B83E73711}" dt="2021-01-13T08:20:32.442" v="328" actId="47"/>
        <pc:sldMkLst>
          <pc:docMk/>
          <pc:sldMk cId="3662778393" sldId="296"/>
        </pc:sldMkLst>
        <pc:picChg chg="del">
          <ac:chgData name="Harshitha N" userId="55344cea381df565" providerId="LiveId" clId="{D802F06B-911B-4AC5-8719-C20B83E73711}" dt="2021-01-13T08:20:11.566" v="326" actId="478"/>
          <ac:picMkLst>
            <pc:docMk/>
            <pc:sldMk cId="3662778393" sldId="296"/>
            <ac:picMk id="27650" creationId="{0F7C6EE0-50F9-4B25-A513-EB2A402541E4}"/>
          </ac:picMkLst>
        </pc:picChg>
        <pc:picChg chg="del">
          <ac:chgData name="Harshitha N" userId="55344cea381df565" providerId="LiveId" clId="{D802F06B-911B-4AC5-8719-C20B83E73711}" dt="2021-01-13T08:20:11.566" v="326" actId="478"/>
          <ac:picMkLst>
            <pc:docMk/>
            <pc:sldMk cId="3662778393" sldId="296"/>
            <ac:picMk id="27651" creationId="{3A957F1A-CB90-4ED8-AC89-BF384790DE3F}"/>
          </ac:picMkLst>
        </pc:picChg>
      </pc:sldChg>
      <pc:sldChg chg="addSp delSp modSp add mod">
        <pc:chgData name="Harshitha N" userId="55344cea381df565" providerId="LiveId" clId="{D802F06B-911B-4AC5-8719-C20B83E73711}" dt="2021-01-13T08:38:42.834" v="467" actId="207"/>
        <pc:sldMkLst>
          <pc:docMk/>
          <pc:sldMk cId="0" sldId="305"/>
        </pc:sldMkLst>
        <pc:spChg chg="del">
          <ac:chgData name="Harshitha N" userId="55344cea381df565" providerId="LiveId" clId="{D802F06B-911B-4AC5-8719-C20B83E73711}" dt="2021-01-13T08:18:53.287" v="307" actId="478"/>
          <ac:spMkLst>
            <pc:docMk/>
            <pc:sldMk cId="0" sldId="305"/>
            <ac:spMk id="3" creationId="{D3685D7A-CB9F-4ABF-9D9A-A13BC9098B65}"/>
          </ac:spMkLst>
        </pc:spChg>
        <pc:spChg chg="add mod">
          <ac:chgData name="Harshitha N" userId="55344cea381df565" providerId="LiveId" clId="{D802F06B-911B-4AC5-8719-C20B83E73711}" dt="2021-01-13T08:18:47.783" v="306"/>
          <ac:spMkLst>
            <pc:docMk/>
            <pc:sldMk cId="0" sldId="305"/>
            <ac:spMk id="4" creationId="{4581401A-DB04-4DF9-99A0-8B531BBCDC4C}"/>
          </ac:spMkLst>
        </pc:spChg>
        <pc:spChg chg="add del mod">
          <ac:chgData name="Harshitha N" userId="55344cea381df565" providerId="LiveId" clId="{D802F06B-911B-4AC5-8719-C20B83E73711}" dt="2021-01-13T08:18:55.405" v="308" actId="478"/>
          <ac:spMkLst>
            <pc:docMk/>
            <pc:sldMk cId="0" sldId="305"/>
            <ac:spMk id="6" creationId="{E5312426-C366-4079-ABFF-B0ADA0B55CBA}"/>
          </ac:spMkLst>
        </pc:spChg>
        <pc:spChg chg="add mod">
          <ac:chgData name="Harshitha N" userId="55344cea381df565" providerId="LiveId" clId="{D802F06B-911B-4AC5-8719-C20B83E73711}" dt="2021-01-13T08:38:42.834" v="467" actId="207"/>
          <ac:spMkLst>
            <pc:docMk/>
            <pc:sldMk cId="0" sldId="305"/>
            <ac:spMk id="7" creationId="{30ED7FED-A2BB-4232-9E4F-83573A350978}"/>
          </ac:spMkLst>
        </pc:spChg>
        <pc:spChg chg="del">
          <ac:chgData name="Harshitha N" userId="55344cea381df565" providerId="LiveId" clId="{D802F06B-911B-4AC5-8719-C20B83E73711}" dt="2021-01-13T08:18:46.203" v="305" actId="478"/>
          <ac:spMkLst>
            <pc:docMk/>
            <pc:sldMk cId="0" sldId="305"/>
            <ac:spMk id="26627" creationId="{562E4E9D-7613-48A0-A38F-F1799228D354}"/>
          </ac:spMkLst>
        </pc:spChg>
      </pc:sldChg>
      <pc:sldChg chg="add">
        <pc:chgData name="Harshitha N" userId="55344cea381df565" providerId="LiveId" clId="{D802F06B-911B-4AC5-8719-C20B83E73711}" dt="2021-01-13T08:20:30.718" v="327"/>
        <pc:sldMkLst>
          <pc:docMk/>
          <pc:sldMk cId="887835259" sldId="311"/>
        </pc:sldMkLst>
      </pc:sldChg>
      <pc:sldChg chg="add del">
        <pc:chgData name="Harshitha N" userId="55344cea381df565" providerId="LiveId" clId="{D802F06B-911B-4AC5-8719-C20B83E73711}" dt="2021-01-13T08:43:36.700" v="552" actId="47"/>
        <pc:sldMkLst>
          <pc:docMk/>
          <pc:sldMk cId="2196917288" sldId="317"/>
        </pc:sldMkLst>
      </pc:sldChg>
      <pc:sldChg chg="add del">
        <pc:chgData name="Harshitha N" userId="55344cea381df565" providerId="LiveId" clId="{D802F06B-911B-4AC5-8719-C20B83E73711}" dt="2021-01-13T08:45:37.603" v="589" actId="47"/>
        <pc:sldMkLst>
          <pc:docMk/>
          <pc:sldMk cId="0" sldId="318"/>
        </pc:sldMkLst>
      </pc:sldChg>
      <pc:sldChg chg="add del">
        <pc:chgData name="Harshitha N" userId="55344cea381df565" providerId="LiveId" clId="{D802F06B-911B-4AC5-8719-C20B83E73711}" dt="2021-01-13T08:46:47.843" v="608" actId="47"/>
        <pc:sldMkLst>
          <pc:docMk/>
          <pc:sldMk cId="0" sldId="319"/>
        </pc:sldMkLst>
      </pc:sldChg>
      <pc:sldChg chg="addSp delSp modSp add mod modClrScheme chgLayout">
        <pc:chgData name="Harshitha N" userId="55344cea381df565" providerId="LiveId" clId="{D802F06B-911B-4AC5-8719-C20B83E73711}" dt="2021-01-13T08:50:04.822" v="625" actId="14100"/>
        <pc:sldMkLst>
          <pc:docMk/>
          <pc:sldMk cId="0" sldId="321"/>
        </pc:sldMkLst>
        <pc:spChg chg="del mod ord">
          <ac:chgData name="Harshitha N" userId="55344cea381df565" providerId="LiveId" clId="{D802F06B-911B-4AC5-8719-C20B83E73711}" dt="2021-01-13T08:47:19.587" v="610" actId="478"/>
          <ac:spMkLst>
            <pc:docMk/>
            <pc:sldMk cId="0" sldId="321"/>
            <ac:spMk id="2" creationId="{45752576-327A-4409-8826-71B134C58500}"/>
          </ac:spMkLst>
        </pc:spChg>
        <pc:spChg chg="add mod">
          <ac:chgData name="Harshitha N" userId="55344cea381df565" providerId="LiveId" clId="{D802F06B-911B-4AC5-8719-C20B83E73711}" dt="2021-01-13T08:47:28.030" v="614" actId="20577"/>
          <ac:spMkLst>
            <pc:docMk/>
            <pc:sldMk cId="0" sldId="321"/>
            <ac:spMk id="4" creationId="{D3F90665-9E28-4B22-B356-245A627F98BD}"/>
          </ac:spMkLst>
        </pc:spChg>
        <pc:picChg chg="mod ord modCrop">
          <ac:chgData name="Harshitha N" userId="55344cea381df565" providerId="LiveId" clId="{D802F06B-911B-4AC5-8719-C20B83E73711}" dt="2021-01-13T08:50:04.822" v="625" actId="14100"/>
          <ac:picMkLst>
            <pc:docMk/>
            <pc:sldMk cId="0" sldId="321"/>
            <ac:picMk id="24579" creationId="{C5210C8F-7416-4EFB-93C3-6920DA8FD0C1}"/>
          </ac:picMkLst>
        </pc:picChg>
      </pc:sldChg>
      <pc:sldChg chg="addSp delSp modSp add mod modClrScheme chgLayout">
        <pc:chgData name="Harshitha N" userId="55344cea381df565" providerId="LiveId" clId="{D802F06B-911B-4AC5-8719-C20B83E73711}" dt="2021-01-13T08:39:21.050" v="476" actId="14100"/>
        <pc:sldMkLst>
          <pc:docMk/>
          <pc:sldMk cId="0" sldId="322"/>
        </pc:sldMkLst>
        <pc:spChg chg="add del mod ord">
          <ac:chgData name="Harshitha N" userId="55344cea381df565" providerId="LiveId" clId="{D802F06B-911B-4AC5-8719-C20B83E73711}" dt="2021-01-13T08:39:06.802" v="469" actId="700"/>
          <ac:spMkLst>
            <pc:docMk/>
            <pc:sldMk cId="0" sldId="322"/>
            <ac:spMk id="3" creationId="{E58D37C9-9EAE-47FB-AB54-EABB9646BB4E}"/>
          </ac:spMkLst>
        </pc:spChg>
        <pc:spChg chg="add mod ord">
          <ac:chgData name="Harshitha N" userId="55344cea381df565" providerId="LiveId" clId="{D802F06B-911B-4AC5-8719-C20B83E73711}" dt="2021-01-13T08:39:13.999" v="472" actId="207"/>
          <ac:spMkLst>
            <pc:docMk/>
            <pc:sldMk cId="0" sldId="322"/>
            <ac:spMk id="4" creationId="{C70D0BF4-5191-4AEA-BD4B-2E7A52376D00}"/>
          </ac:spMkLst>
        </pc:spChg>
        <pc:spChg chg="del mod">
          <ac:chgData name="Harshitha N" userId="55344cea381df565" providerId="LiveId" clId="{D802F06B-911B-4AC5-8719-C20B83E73711}" dt="2021-01-13T08:39:04.006" v="468" actId="478"/>
          <ac:spMkLst>
            <pc:docMk/>
            <pc:sldMk cId="0" sldId="322"/>
            <ac:spMk id="19458" creationId="{B6B0B502-D10B-4634-8D8E-B66DA190C2DD}"/>
          </ac:spMkLst>
        </pc:spChg>
        <pc:picChg chg="mod ord">
          <ac:chgData name="Harshitha N" userId="55344cea381df565" providerId="LiveId" clId="{D802F06B-911B-4AC5-8719-C20B83E73711}" dt="2021-01-13T08:39:21.050" v="476" actId="14100"/>
          <ac:picMkLst>
            <pc:docMk/>
            <pc:sldMk cId="0" sldId="322"/>
            <ac:picMk id="19459" creationId="{3F1092A7-C34B-44DF-A826-8FAFA94C54B2}"/>
          </ac:picMkLst>
        </pc:picChg>
      </pc:sldChg>
      <pc:sldChg chg="modSp add del mod">
        <pc:chgData name="Harshitha N" userId="55344cea381df565" providerId="LiveId" clId="{D802F06B-911B-4AC5-8719-C20B83E73711}" dt="2021-01-13T08:30:29.708" v="363" actId="47"/>
        <pc:sldMkLst>
          <pc:docMk/>
          <pc:sldMk cId="0" sldId="330"/>
        </pc:sldMkLst>
        <pc:spChg chg="mod">
          <ac:chgData name="Harshitha N" userId="55344cea381df565" providerId="LiveId" clId="{D802F06B-911B-4AC5-8719-C20B83E73711}" dt="2021-01-13T07:48:02.780" v="9" actId="27636"/>
          <ac:spMkLst>
            <pc:docMk/>
            <pc:sldMk cId="0" sldId="330"/>
            <ac:spMk id="6" creationId="{7984515B-3430-4A29-BF60-BDCA35613870}"/>
          </ac:spMkLst>
        </pc:spChg>
      </pc:sldChg>
      <pc:sldChg chg="modSp add mod modClrScheme chgLayout">
        <pc:chgData name="Harshitha N" userId="55344cea381df565" providerId="LiveId" clId="{D802F06B-911B-4AC5-8719-C20B83E73711}" dt="2021-01-13T07:56:36.084" v="124" actId="14100"/>
        <pc:sldMkLst>
          <pc:docMk/>
          <pc:sldMk cId="0" sldId="335"/>
        </pc:sldMkLst>
        <pc:picChg chg="mod">
          <ac:chgData name="Harshitha N" userId="55344cea381df565" providerId="LiveId" clId="{D802F06B-911B-4AC5-8719-C20B83E73711}" dt="2021-01-13T07:56:36.084" v="124" actId="14100"/>
          <ac:picMkLst>
            <pc:docMk/>
            <pc:sldMk cId="0" sldId="335"/>
            <ac:picMk id="10242" creationId="{325FB2A8-3941-468C-B984-9C039EFBD2CF}"/>
          </ac:picMkLst>
        </pc:picChg>
      </pc:sldChg>
      <pc:sldChg chg="del">
        <pc:chgData name="Harshitha N" userId="55344cea381df565" providerId="LiveId" clId="{D802F06B-911B-4AC5-8719-C20B83E73711}" dt="2021-01-13T08:21:09.504" v="337" actId="47"/>
        <pc:sldMkLst>
          <pc:docMk/>
          <pc:sldMk cId="3885864446" sldId="337"/>
        </pc:sldMkLst>
      </pc:sldChg>
      <pc:sldChg chg="del">
        <pc:chgData name="Harshitha N" userId="55344cea381df565" providerId="LiveId" clId="{D802F06B-911B-4AC5-8719-C20B83E73711}" dt="2021-01-13T08:21:09.504" v="337" actId="47"/>
        <pc:sldMkLst>
          <pc:docMk/>
          <pc:sldMk cId="1115291399" sldId="341"/>
        </pc:sldMkLst>
      </pc:sldChg>
      <pc:sldChg chg="del">
        <pc:chgData name="Harshitha N" userId="55344cea381df565" providerId="LiveId" clId="{D802F06B-911B-4AC5-8719-C20B83E73711}" dt="2021-01-13T08:21:09.504" v="337" actId="47"/>
        <pc:sldMkLst>
          <pc:docMk/>
          <pc:sldMk cId="2265993731" sldId="342"/>
        </pc:sldMkLst>
      </pc:sldChg>
      <pc:sldChg chg="modSp add del mod">
        <pc:chgData name="Harshitha N" userId="55344cea381df565" providerId="LiveId" clId="{D802F06B-911B-4AC5-8719-C20B83E73711}" dt="2021-01-13T07:56:11.987" v="118" actId="47"/>
        <pc:sldMkLst>
          <pc:docMk/>
          <pc:sldMk cId="0" sldId="348"/>
        </pc:sldMkLst>
        <pc:spChg chg="mod">
          <ac:chgData name="Harshitha N" userId="55344cea381df565" providerId="LiveId" clId="{D802F06B-911B-4AC5-8719-C20B83E73711}" dt="2021-01-13T07:48:02.671" v="5" actId="27636"/>
          <ac:spMkLst>
            <pc:docMk/>
            <pc:sldMk cId="0" sldId="348"/>
            <ac:spMk id="9218" creationId="{71CEBC6B-1865-44E4-9332-764F34C32B5E}"/>
          </ac:spMkLst>
        </pc:spChg>
      </pc:sldChg>
      <pc:sldChg chg="add del">
        <pc:chgData name="Harshitha N" userId="55344cea381df565" providerId="LiveId" clId="{D802F06B-911B-4AC5-8719-C20B83E73711}" dt="2021-01-13T08:05:08.411" v="234" actId="47"/>
        <pc:sldMkLst>
          <pc:docMk/>
          <pc:sldMk cId="0" sldId="354"/>
        </pc:sldMkLst>
      </pc:sldChg>
      <pc:sldChg chg="modSp add del mod">
        <pc:chgData name="Harshitha N" userId="55344cea381df565" providerId="LiveId" clId="{D802F06B-911B-4AC5-8719-C20B83E73711}" dt="2021-01-13T08:41:48.600" v="531" actId="47"/>
        <pc:sldMkLst>
          <pc:docMk/>
          <pc:sldMk cId="0" sldId="367"/>
        </pc:sldMkLst>
        <pc:spChg chg="mod">
          <ac:chgData name="Harshitha N" userId="55344cea381df565" providerId="LiveId" clId="{D802F06B-911B-4AC5-8719-C20B83E73711}" dt="2021-01-13T07:48:02.811" v="11" actId="27636"/>
          <ac:spMkLst>
            <pc:docMk/>
            <pc:sldMk cId="0" sldId="367"/>
            <ac:spMk id="3" creationId="{9108964C-5971-4EB3-86C5-1B4512F38002}"/>
          </ac:spMkLst>
        </pc:spChg>
      </pc:sldChg>
      <pc:sldChg chg="add del">
        <pc:chgData name="Harshitha N" userId="55344cea381df565" providerId="LiveId" clId="{D802F06B-911B-4AC5-8719-C20B83E73711}" dt="2021-01-13T08:21:04.156" v="336" actId="47"/>
        <pc:sldMkLst>
          <pc:docMk/>
          <pc:sldMk cId="0" sldId="368"/>
        </pc:sldMkLst>
      </pc:sldChg>
      <pc:sldChg chg="modSp add del mod">
        <pc:chgData name="Harshitha N" userId="55344cea381df565" providerId="LiveId" clId="{D802F06B-911B-4AC5-8719-C20B83E73711}" dt="2021-01-13T07:58:56.520" v="145" actId="47"/>
        <pc:sldMkLst>
          <pc:docMk/>
          <pc:sldMk cId="0" sldId="369"/>
        </pc:sldMkLst>
        <pc:spChg chg="mod">
          <ac:chgData name="Harshitha N" userId="55344cea381df565" providerId="LiveId" clId="{D802F06B-911B-4AC5-8719-C20B83E73711}" dt="2021-01-13T07:48:02.686" v="6" actId="27636"/>
          <ac:spMkLst>
            <pc:docMk/>
            <pc:sldMk cId="0" sldId="369"/>
            <ac:spMk id="2" creationId="{4B62888B-0505-4C6D-A03C-64D5AB0A5330}"/>
          </ac:spMkLst>
        </pc:spChg>
      </pc:sldChg>
      <pc:sldChg chg="delSp modSp add del">
        <pc:chgData name="Harshitha N" userId="55344cea381df565" providerId="LiveId" clId="{D802F06B-911B-4AC5-8719-C20B83E73711}" dt="2021-01-13T08:11:20.128" v="299" actId="47"/>
        <pc:sldMkLst>
          <pc:docMk/>
          <pc:sldMk cId="0" sldId="372"/>
        </pc:sldMkLst>
        <pc:picChg chg="del mod">
          <ac:chgData name="Harshitha N" userId="55344cea381df565" providerId="LiveId" clId="{D802F06B-911B-4AC5-8719-C20B83E73711}" dt="2021-01-13T08:02:12.167" v="193" actId="478"/>
          <ac:picMkLst>
            <pc:docMk/>
            <pc:sldMk cId="0" sldId="372"/>
            <ac:picMk id="15364" creationId="{9A2D390C-C8DA-44AB-989D-76F9A942C859}"/>
          </ac:picMkLst>
        </pc:picChg>
      </pc:sldChg>
      <pc:sldChg chg="add del">
        <pc:chgData name="Harshitha N" userId="55344cea381df565" providerId="LiveId" clId="{D802F06B-911B-4AC5-8719-C20B83E73711}" dt="2021-01-13T08:00:26.430" v="169" actId="47"/>
        <pc:sldMkLst>
          <pc:docMk/>
          <pc:sldMk cId="0" sldId="373"/>
        </pc:sldMkLst>
      </pc:sldChg>
      <pc:sldChg chg="modSp add del mod">
        <pc:chgData name="Harshitha N" userId="55344cea381df565" providerId="LiveId" clId="{D802F06B-911B-4AC5-8719-C20B83E73711}" dt="2021-01-13T08:01:59.688" v="191" actId="47"/>
        <pc:sldMkLst>
          <pc:docMk/>
          <pc:sldMk cId="0" sldId="374"/>
        </pc:sldMkLst>
        <pc:spChg chg="mod">
          <ac:chgData name="Harshitha N" userId="55344cea381df565" providerId="LiveId" clId="{D802F06B-911B-4AC5-8719-C20B83E73711}" dt="2021-01-13T07:48:02.748" v="7" actId="27636"/>
          <ac:spMkLst>
            <pc:docMk/>
            <pc:sldMk cId="0" sldId="374"/>
            <ac:spMk id="3" creationId="{D8EE5AAC-7468-4483-815D-8AA73D1DD035}"/>
          </ac:spMkLst>
        </pc:spChg>
        <pc:spChg chg="mod">
          <ac:chgData name="Harshitha N" userId="55344cea381df565" providerId="LiveId" clId="{D802F06B-911B-4AC5-8719-C20B83E73711}" dt="2021-01-13T07:48:02.764" v="8" actId="27636"/>
          <ac:spMkLst>
            <pc:docMk/>
            <pc:sldMk cId="0" sldId="374"/>
            <ac:spMk id="6" creationId="{B8C8B43A-3BB4-483D-9FAA-BC69D357A09A}"/>
          </ac:spMkLst>
        </pc:spChg>
      </pc:sldChg>
      <pc:sldChg chg="addSp delSp modSp del mod">
        <pc:chgData name="Harshitha N" userId="55344cea381df565" providerId="LiveId" clId="{D802F06B-911B-4AC5-8719-C20B83E73711}" dt="2021-01-13T07:47:47.923" v="3" actId="47"/>
        <pc:sldMkLst>
          <pc:docMk/>
          <pc:sldMk cId="2358846796" sldId="407"/>
        </pc:sldMkLst>
        <pc:graphicFrameChg chg="del">
          <ac:chgData name="Harshitha N" userId="55344cea381df565" providerId="LiveId" clId="{D802F06B-911B-4AC5-8719-C20B83E73711}" dt="2021-01-13T07:47:06.377" v="0" actId="478"/>
          <ac:graphicFrameMkLst>
            <pc:docMk/>
            <pc:sldMk cId="2358846796" sldId="407"/>
            <ac:graphicFrameMk id="3" creationId="{995C0DC7-0313-4F3A-9418-342010A7598C}"/>
          </ac:graphicFrameMkLst>
        </pc:graphicFrameChg>
        <pc:graphicFrameChg chg="add del mod">
          <ac:chgData name="Harshitha N" userId="55344cea381df565" providerId="LiveId" clId="{D802F06B-911B-4AC5-8719-C20B83E73711}" dt="2021-01-13T07:47:19.356" v="2" actId="478"/>
          <ac:graphicFrameMkLst>
            <pc:docMk/>
            <pc:sldMk cId="2358846796" sldId="407"/>
            <ac:graphicFrameMk id="4" creationId="{D6134B73-AEBA-4A7D-9156-0B36A3382AB1}"/>
          </ac:graphicFrameMkLst>
        </pc:graphicFrameChg>
      </pc:sldChg>
      <pc:sldChg chg="del">
        <pc:chgData name="Harshitha N" userId="55344cea381df565" providerId="LiveId" clId="{D802F06B-911B-4AC5-8719-C20B83E73711}" dt="2021-01-13T08:21:09.504" v="337" actId="47"/>
        <pc:sldMkLst>
          <pc:docMk/>
          <pc:sldMk cId="1941731475" sldId="408"/>
        </pc:sldMkLst>
      </pc:sldChg>
      <pc:sldChg chg="del">
        <pc:chgData name="Harshitha N" userId="55344cea381df565" providerId="LiveId" clId="{D802F06B-911B-4AC5-8719-C20B83E73711}" dt="2021-01-13T08:21:09.504" v="337" actId="47"/>
        <pc:sldMkLst>
          <pc:docMk/>
          <pc:sldMk cId="1199450044" sldId="409"/>
        </pc:sldMkLst>
      </pc:sldChg>
      <pc:sldChg chg="modSp mod ord">
        <pc:chgData name="Harshitha N" userId="55344cea381df565" providerId="LiveId" clId="{D802F06B-911B-4AC5-8719-C20B83E73711}" dt="2021-01-13T07:59:09.438" v="153"/>
        <pc:sldMkLst>
          <pc:docMk/>
          <pc:sldMk cId="2161789906" sldId="410"/>
        </pc:sldMkLst>
        <pc:spChg chg="mod">
          <ac:chgData name="Harshitha N" userId="55344cea381df565" providerId="LiveId" clId="{D802F06B-911B-4AC5-8719-C20B83E73711}" dt="2021-01-13T07:59:09.438" v="153"/>
          <ac:spMkLst>
            <pc:docMk/>
            <pc:sldMk cId="2161789906" sldId="410"/>
            <ac:spMk id="2" creationId="{4A57F964-69C9-4375-BC7E-6C4305E3BD57}"/>
          </ac:spMkLst>
        </pc:spChg>
        <pc:spChg chg="mod">
          <ac:chgData name="Harshitha N" userId="55344cea381df565" providerId="LiveId" clId="{D802F06B-911B-4AC5-8719-C20B83E73711}" dt="2021-01-13T07:58:45.393" v="144" actId="2711"/>
          <ac:spMkLst>
            <pc:docMk/>
            <pc:sldMk cId="2161789906" sldId="410"/>
            <ac:spMk id="7" creationId="{350B3E30-275C-4A05-99F2-559BC6F854D9}"/>
          </ac:spMkLst>
        </pc:spChg>
        <pc:picChg chg="mod">
          <ac:chgData name="Harshitha N" userId="55344cea381df565" providerId="LiveId" clId="{D802F06B-911B-4AC5-8719-C20B83E73711}" dt="2021-01-13T07:58:21.600" v="142" actId="1076"/>
          <ac:picMkLst>
            <pc:docMk/>
            <pc:sldMk cId="2161789906" sldId="410"/>
            <ac:picMk id="3" creationId="{43E9CB22-AC3C-4AEA-A694-F736E2AACBDD}"/>
          </ac:picMkLst>
        </pc:picChg>
        <pc:picChg chg="mod">
          <ac:chgData name="Harshitha N" userId="55344cea381df565" providerId="LiveId" clId="{D802F06B-911B-4AC5-8719-C20B83E73711}" dt="2021-01-13T07:58:21.600" v="142" actId="1076"/>
          <ac:picMkLst>
            <pc:docMk/>
            <pc:sldMk cId="2161789906" sldId="410"/>
            <ac:picMk id="6" creationId="{16D5E4CC-41EC-4D45-82FE-D8135E7785DD}"/>
          </ac:picMkLst>
        </pc:picChg>
        <pc:picChg chg="mod">
          <ac:chgData name="Harshitha N" userId="55344cea381df565" providerId="LiveId" clId="{D802F06B-911B-4AC5-8719-C20B83E73711}" dt="2021-01-13T07:58:21.600" v="142" actId="1076"/>
          <ac:picMkLst>
            <pc:docMk/>
            <pc:sldMk cId="2161789906" sldId="410"/>
            <ac:picMk id="9" creationId="{486E28CA-5268-4869-9759-233E5165CB39}"/>
          </ac:picMkLst>
        </pc:picChg>
        <pc:picChg chg="mod">
          <ac:chgData name="Harshitha N" userId="55344cea381df565" providerId="LiveId" clId="{D802F06B-911B-4AC5-8719-C20B83E73711}" dt="2021-01-13T07:58:21.600" v="142" actId="1076"/>
          <ac:picMkLst>
            <pc:docMk/>
            <pc:sldMk cId="2161789906" sldId="410"/>
            <ac:picMk id="10" creationId="{806B11A5-E2D4-40A4-9A3F-0A6A543FFA43}"/>
          </ac:picMkLst>
        </pc:picChg>
      </pc:sldChg>
      <pc:sldChg chg="modSp mod ord">
        <pc:chgData name="Harshitha N" userId="55344cea381df565" providerId="LiveId" clId="{D802F06B-911B-4AC5-8719-C20B83E73711}" dt="2021-01-13T08:00:22.254" v="168" actId="1076"/>
        <pc:sldMkLst>
          <pc:docMk/>
          <pc:sldMk cId="3035668562" sldId="411"/>
        </pc:sldMkLst>
        <pc:spChg chg="mod">
          <ac:chgData name="Harshitha N" userId="55344cea381df565" providerId="LiveId" clId="{D802F06B-911B-4AC5-8719-C20B83E73711}" dt="2021-01-13T07:59:29.284" v="156"/>
          <ac:spMkLst>
            <pc:docMk/>
            <pc:sldMk cId="3035668562" sldId="411"/>
            <ac:spMk id="2" creationId="{71E5C119-0A48-4A08-99A2-02F8137C57BD}"/>
          </ac:spMkLst>
        </pc:spChg>
        <pc:spChg chg="mod">
          <ac:chgData name="Harshitha N" userId="55344cea381df565" providerId="LiveId" clId="{D802F06B-911B-4AC5-8719-C20B83E73711}" dt="2021-01-13T08:00:13.882" v="166" actId="20577"/>
          <ac:spMkLst>
            <pc:docMk/>
            <pc:sldMk cId="3035668562" sldId="411"/>
            <ac:spMk id="5" creationId="{D833FA3D-2FCC-4920-969B-41E483533FEC}"/>
          </ac:spMkLst>
        </pc:spChg>
        <pc:picChg chg="mod">
          <ac:chgData name="Harshitha N" userId="55344cea381df565" providerId="LiveId" clId="{D802F06B-911B-4AC5-8719-C20B83E73711}" dt="2021-01-13T08:00:22.254" v="168" actId="1076"/>
          <ac:picMkLst>
            <pc:docMk/>
            <pc:sldMk cId="3035668562" sldId="411"/>
            <ac:picMk id="4" creationId="{10EBD63B-BFD5-414E-9FD8-11CC253BDDB3}"/>
          </ac:picMkLst>
        </pc:picChg>
      </pc:sldChg>
      <pc:sldChg chg="addSp delSp modSp mod ord">
        <pc:chgData name="Harshitha N" userId="55344cea381df565" providerId="LiveId" clId="{D802F06B-911B-4AC5-8719-C20B83E73711}" dt="2021-01-13T08:28:42.445" v="339"/>
        <pc:sldMkLst>
          <pc:docMk/>
          <pc:sldMk cId="3409676765" sldId="412"/>
        </pc:sldMkLst>
        <pc:spChg chg="mod">
          <ac:chgData name="Harshitha N" userId="55344cea381df565" providerId="LiveId" clId="{D802F06B-911B-4AC5-8719-C20B83E73711}" dt="2021-01-13T08:28:42.445" v="339"/>
          <ac:spMkLst>
            <pc:docMk/>
            <pc:sldMk cId="3409676765" sldId="412"/>
            <ac:spMk id="2" creationId="{8516D0E5-0631-44E2-AD47-6C8DE51B2BA3}"/>
          </ac:spMkLst>
        </pc:spChg>
        <pc:spChg chg="del">
          <ac:chgData name="Harshitha N" userId="55344cea381df565" providerId="LiveId" clId="{D802F06B-911B-4AC5-8719-C20B83E73711}" dt="2021-01-13T07:50:03.105" v="17" actId="478"/>
          <ac:spMkLst>
            <pc:docMk/>
            <pc:sldMk cId="3409676765" sldId="412"/>
            <ac:spMk id="11" creationId="{3495A24D-E0D5-43B6-9600-C464315AB89F}"/>
          </ac:spMkLst>
        </pc:spChg>
        <pc:spChg chg="del">
          <ac:chgData name="Harshitha N" userId="55344cea381df565" providerId="LiveId" clId="{D802F06B-911B-4AC5-8719-C20B83E73711}" dt="2021-01-13T07:50:03.105" v="17" actId="478"/>
          <ac:spMkLst>
            <pc:docMk/>
            <pc:sldMk cId="3409676765" sldId="412"/>
            <ac:spMk id="12" creationId="{5B9D7142-9D39-4A18-8625-E6A06C0C5930}"/>
          </ac:spMkLst>
        </pc:spChg>
        <pc:spChg chg="del">
          <ac:chgData name="Harshitha N" userId="55344cea381df565" providerId="LiveId" clId="{D802F06B-911B-4AC5-8719-C20B83E73711}" dt="2021-01-13T07:50:03.105" v="17" actId="478"/>
          <ac:spMkLst>
            <pc:docMk/>
            <pc:sldMk cId="3409676765" sldId="412"/>
            <ac:spMk id="13" creationId="{72D1FED0-1FBA-4A3C-9EA1-BB65067F7664}"/>
          </ac:spMkLst>
        </pc:spChg>
        <pc:spChg chg="del">
          <ac:chgData name="Harshitha N" userId="55344cea381df565" providerId="LiveId" clId="{D802F06B-911B-4AC5-8719-C20B83E73711}" dt="2021-01-13T07:50:03.105" v="17" actId="478"/>
          <ac:spMkLst>
            <pc:docMk/>
            <pc:sldMk cId="3409676765" sldId="412"/>
            <ac:spMk id="14" creationId="{E8D523D1-8AC7-46BD-9612-133E446FBF51}"/>
          </ac:spMkLst>
        </pc:spChg>
        <pc:spChg chg="del">
          <ac:chgData name="Harshitha N" userId="55344cea381df565" providerId="LiveId" clId="{D802F06B-911B-4AC5-8719-C20B83E73711}" dt="2021-01-13T07:50:03.105" v="17" actId="478"/>
          <ac:spMkLst>
            <pc:docMk/>
            <pc:sldMk cId="3409676765" sldId="412"/>
            <ac:spMk id="15" creationId="{C513D423-2440-46D8-A413-9A5525198F63}"/>
          </ac:spMkLst>
        </pc:spChg>
        <pc:spChg chg="del">
          <ac:chgData name="Harshitha N" userId="55344cea381df565" providerId="LiveId" clId="{D802F06B-911B-4AC5-8719-C20B83E73711}" dt="2021-01-13T07:50:03.105" v="17" actId="478"/>
          <ac:spMkLst>
            <pc:docMk/>
            <pc:sldMk cId="3409676765" sldId="412"/>
            <ac:spMk id="16" creationId="{DE83EEC2-930F-4D68-8911-ED093A583FE6}"/>
          </ac:spMkLst>
        </pc:spChg>
        <pc:spChg chg="del">
          <ac:chgData name="Harshitha N" userId="55344cea381df565" providerId="LiveId" clId="{D802F06B-911B-4AC5-8719-C20B83E73711}" dt="2021-01-13T07:50:03.105" v="17" actId="478"/>
          <ac:spMkLst>
            <pc:docMk/>
            <pc:sldMk cId="3409676765" sldId="412"/>
            <ac:spMk id="17" creationId="{37FA90CB-4ABD-4C1B-86E5-65FAE1DF4560}"/>
          </ac:spMkLst>
        </pc:spChg>
        <pc:spChg chg="del">
          <ac:chgData name="Harshitha N" userId="55344cea381df565" providerId="LiveId" clId="{D802F06B-911B-4AC5-8719-C20B83E73711}" dt="2021-01-13T07:50:03.105" v="17" actId="478"/>
          <ac:spMkLst>
            <pc:docMk/>
            <pc:sldMk cId="3409676765" sldId="412"/>
            <ac:spMk id="18" creationId="{410E7817-AD28-4203-90F0-B6AFAD0D4A7B}"/>
          </ac:spMkLst>
        </pc:spChg>
        <pc:spChg chg="add mod">
          <ac:chgData name="Harshitha N" userId="55344cea381df565" providerId="LiveId" clId="{D802F06B-911B-4AC5-8719-C20B83E73711}" dt="2021-01-13T07:53:19.870" v="83" actId="1076"/>
          <ac:spMkLst>
            <pc:docMk/>
            <pc:sldMk cId="3409676765" sldId="412"/>
            <ac:spMk id="21" creationId="{D4F3FB66-6668-4F6F-A6DC-C61A3B8A12AD}"/>
          </ac:spMkLst>
        </pc:spChg>
        <pc:spChg chg="add mod">
          <ac:chgData name="Harshitha N" userId="55344cea381df565" providerId="LiveId" clId="{D802F06B-911B-4AC5-8719-C20B83E73711}" dt="2021-01-13T07:55:56.193" v="117" actId="1076"/>
          <ac:spMkLst>
            <pc:docMk/>
            <pc:sldMk cId="3409676765" sldId="412"/>
            <ac:spMk id="22" creationId="{550EC9B1-FD1B-4FC7-97A9-0451D18D4D92}"/>
          </ac:spMkLst>
        </pc:spChg>
        <pc:spChg chg="add mod">
          <ac:chgData name="Harshitha N" userId="55344cea381df565" providerId="LiveId" clId="{D802F06B-911B-4AC5-8719-C20B83E73711}" dt="2021-01-13T07:54:22.762" v="98" actId="1076"/>
          <ac:spMkLst>
            <pc:docMk/>
            <pc:sldMk cId="3409676765" sldId="412"/>
            <ac:spMk id="24" creationId="{4EA44B5C-873B-44DB-BFFE-C9350C56345F}"/>
          </ac:spMkLst>
        </pc:spChg>
        <pc:spChg chg="add mod">
          <ac:chgData name="Harshitha N" userId="55344cea381df565" providerId="LiveId" clId="{D802F06B-911B-4AC5-8719-C20B83E73711}" dt="2021-01-13T07:53:50.253" v="90" actId="1076"/>
          <ac:spMkLst>
            <pc:docMk/>
            <pc:sldMk cId="3409676765" sldId="412"/>
            <ac:spMk id="25" creationId="{8087D2D3-859C-4556-ADCE-503CCBADDD86}"/>
          </ac:spMkLst>
        </pc:spChg>
        <pc:spChg chg="add mod">
          <ac:chgData name="Harshitha N" userId="55344cea381df565" providerId="LiveId" clId="{D802F06B-911B-4AC5-8719-C20B83E73711}" dt="2021-01-13T07:54:14.709" v="96" actId="1076"/>
          <ac:spMkLst>
            <pc:docMk/>
            <pc:sldMk cId="3409676765" sldId="412"/>
            <ac:spMk id="28" creationId="{B42B5B88-0A9C-43A2-B446-3E893A8174A5}"/>
          </ac:spMkLst>
        </pc:spChg>
        <pc:spChg chg="add mod">
          <ac:chgData name="Harshitha N" userId="55344cea381df565" providerId="LiveId" clId="{D802F06B-911B-4AC5-8719-C20B83E73711}" dt="2021-01-13T07:55:46.623" v="116" actId="1076"/>
          <ac:spMkLst>
            <pc:docMk/>
            <pc:sldMk cId="3409676765" sldId="412"/>
            <ac:spMk id="30" creationId="{8A7E31F5-D05E-4CA5-9B90-F208A9C41980}"/>
          </ac:spMkLst>
        </pc:spChg>
        <pc:spChg chg="add mod">
          <ac:chgData name="Harshitha N" userId="55344cea381df565" providerId="LiveId" clId="{D802F06B-911B-4AC5-8719-C20B83E73711}" dt="2021-01-13T07:55:56.193" v="117" actId="1076"/>
          <ac:spMkLst>
            <pc:docMk/>
            <pc:sldMk cId="3409676765" sldId="412"/>
            <ac:spMk id="32" creationId="{D7512814-15D1-4B1D-8B39-3347A4187EE0}"/>
          </ac:spMkLst>
        </pc:spChg>
        <pc:spChg chg="add mod">
          <ac:chgData name="Harshitha N" userId="55344cea381df565" providerId="LiveId" clId="{D802F06B-911B-4AC5-8719-C20B83E73711}" dt="2021-01-13T07:55:46.623" v="116" actId="1076"/>
          <ac:spMkLst>
            <pc:docMk/>
            <pc:sldMk cId="3409676765" sldId="412"/>
            <ac:spMk id="34" creationId="{BFD46C99-705D-4BBE-84F3-485DF89234B6}"/>
          </ac:spMkLst>
        </pc:spChg>
        <pc:picChg chg="del">
          <ac:chgData name="Harshitha N" userId="55344cea381df565" providerId="LiveId" clId="{D802F06B-911B-4AC5-8719-C20B83E73711}" dt="2021-01-13T07:49:43.809" v="16" actId="478"/>
          <ac:picMkLst>
            <pc:docMk/>
            <pc:sldMk cId="3409676765" sldId="412"/>
            <ac:picMk id="3" creationId="{2AF383D2-F80F-4A63-B96B-4325AEFF4765}"/>
          </ac:picMkLst>
        </pc:picChg>
        <pc:picChg chg="del">
          <ac:chgData name="Harshitha N" userId="55344cea381df565" providerId="LiveId" clId="{D802F06B-911B-4AC5-8719-C20B83E73711}" dt="2021-01-13T07:49:43.809" v="16" actId="478"/>
          <ac:picMkLst>
            <pc:docMk/>
            <pc:sldMk cId="3409676765" sldId="412"/>
            <ac:picMk id="4" creationId="{17E925B3-F426-4BEA-A7CC-6A693D7A1876}"/>
          </ac:picMkLst>
        </pc:picChg>
        <pc:picChg chg="del">
          <ac:chgData name="Harshitha N" userId="55344cea381df565" providerId="LiveId" clId="{D802F06B-911B-4AC5-8719-C20B83E73711}" dt="2021-01-13T07:49:43.809" v="16" actId="478"/>
          <ac:picMkLst>
            <pc:docMk/>
            <pc:sldMk cId="3409676765" sldId="412"/>
            <ac:picMk id="5" creationId="{130B78E2-780C-4F20-8144-CC43CDD359A3}"/>
          </ac:picMkLst>
        </pc:picChg>
        <pc:picChg chg="del">
          <ac:chgData name="Harshitha N" userId="55344cea381df565" providerId="LiveId" clId="{D802F06B-911B-4AC5-8719-C20B83E73711}" dt="2021-01-13T07:49:43.809" v="16" actId="478"/>
          <ac:picMkLst>
            <pc:docMk/>
            <pc:sldMk cId="3409676765" sldId="412"/>
            <ac:picMk id="6" creationId="{2B5A99DD-127D-4B93-AD75-25D3BEC42015}"/>
          </ac:picMkLst>
        </pc:picChg>
        <pc:picChg chg="del">
          <ac:chgData name="Harshitha N" userId="55344cea381df565" providerId="LiveId" clId="{D802F06B-911B-4AC5-8719-C20B83E73711}" dt="2021-01-13T07:49:43.809" v="16" actId="478"/>
          <ac:picMkLst>
            <pc:docMk/>
            <pc:sldMk cId="3409676765" sldId="412"/>
            <ac:picMk id="7" creationId="{EAE0AB3B-4A4D-4377-AC74-EAD429DE7248}"/>
          </ac:picMkLst>
        </pc:picChg>
        <pc:picChg chg="del">
          <ac:chgData name="Harshitha N" userId="55344cea381df565" providerId="LiveId" clId="{D802F06B-911B-4AC5-8719-C20B83E73711}" dt="2021-01-13T07:49:43.809" v="16" actId="478"/>
          <ac:picMkLst>
            <pc:docMk/>
            <pc:sldMk cId="3409676765" sldId="412"/>
            <ac:picMk id="8" creationId="{693C1364-E736-42EC-B5CC-2EA5BAD1C8D0}"/>
          </ac:picMkLst>
        </pc:picChg>
        <pc:picChg chg="del">
          <ac:chgData name="Harshitha N" userId="55344cea381df565" providerId="LiveId" clId="{D802F06B-911B-4AC5-8719-C20B83E73711}" dt="2021-01-13T07:49:43.809" v="16" actId="478"/>
          <ac:picMkLst>
            <pc:docMk/>
            <pc:sldMk cId="3409676765" sldId="412"/>
            <ac:picMk id="9" creationId="{D03B89ED-47C4-486B-8355-4659B52D8E0B}"/>
          </ac:picMkLst>
        </pc:picChg>
        <pc:picChg chg="del">
          <ac:chgData name="Harshitha N" userId="55344cea381df565" providerId="LiveId" clId="{D802F06B-911B-4AC5-8719-C20B83E73711}" dt="2021-01-13T07:49:43.809" v="16" actId="478"/>
          <ac:picMkLst>
            <pc:docMk/>
            <pc:sldMk cId="3409676765" sldId="412"/>
            <ac:picMk id="10" creationId="{50BDAA02-3E56-44DE-89F8-724DCF90D5B9}"/>
          </ac:picMkLst>
        </pc:picChg>
        <pc:picChg chg="add mod">
          <ac:chgData name="Harshitha N" userId="55344cea381df565" providerId="LiveId" clId="{D802F06B-911B-4AC5-8719-C20B83E73711}" dt="2021-01-13T07:55:56.193" v="117" actId="1076"/>
          <ac:picMkLst>
            <pc:docMk/>
            <pc:sldMk cId="3409676765" sldId="412"/>
            <ac:picMk id="19" creationId="{33C2C652-9C5F-4321-9F60-AA469B46E738}"/>
          </ac:picMkLst>
        </pc:picChg>
        <pc:picChg chg="add mod">
          <ac:chgData name="Harshitha N" userId="55344cea381df565" providerId="LiveId" clId="{D802F06B-911B-4AC5-8719-C20B83E73711}" dt="2021-01-13T07:53:13.427" v="80" actId="1076"/>
          <ac:picMkLst>
            <pc:docMk/>
            <pc:sldMk cId="3409676765" sldId="412"/>
            <ac:picMk id="20" creationId="{51665831-AC8F-42B5-BF08-6CA306666942}"/>
          </ac:picMkLst>
        </pc:picChg>
        <pc:picChg chg="add mod">
          <ac:chgData name="Harshitha N" userId="55344cea381df565" providerId="LiveId" clId="{D802F06B-911B-4AC5-8719-C20B83E73711}" dt="2021-01-13T07:53:58.542" v="91" actId="1076"/>
          <ac:picMkLst>
            <pc:docMk/>
            <pc:sldMk cId="3409676765" sldId="412"/>
            <ac:picMk id="23" creationId="{7B2B7F5C-6D62-4DE0-9341-625543DCFC1B}"/>
          </ac:picMkLst>
        </pc:picChg>
        <pc:picChg chg="add mod">
          <ac:chgData name="Harshitha N" userId="55344cea381df565" providerId="LiveId" clId="{D802F06B-911B-4AC5-8719-C20B83E73711}" dt="2021-01-13T07:53:13.427" v="80" actId="1076"/>
          <ac:picMkLst>
            <pc:docMk/>
            <pc:sldMk cId="3409676765" sldId="412"/>
            <ac:picMk id="26" creationId="{ED654566-33E1-45EB-B51F-3C9943A041B2}"/>
          </ac:picMkLst>
        </pc:picChg>
        <pc:picChg chg="add mod">
          <ac:chgData name="Harshitha N" userId="55344cea381df565" providerId="LiveId" clId="{D802F06B-911B-4AC5-8719-C20B83E73711}" dt="2021-01-13T07:54:01.730" v="92" actId="14100"/>
          <ac:picMkLst>
            <pc:docMk/>
            <pc:sldMk cId="3409676765" sldId="412"/>
            <ac:picMk id="27" creationId="{E02DEF5E-F7F8-4EC0-9198-17691EF664ED}"/>
          </ac:picMkLst>
        </pc:picChg>
        <pc:picChg chg="add mod">
          <ac:chgData name="Harshitha N" userId="55344cea381df565" providerId="LiveId" clId="{D802F06B-911B-4AC5-8719-C20B83E73711}" dt="2021-01-13T07:55:46.623" v="116" actId="1076"/>
          <ac:picMkLst>
            <pc:docMk/>
            <pc:sldMk cId="3409676765" sldId="412"/>
            <ac:picMk id="29" creationId="{99E7387E-7D97-4E83-9C02-F6346EE2315C}"/>
          </ac:picMkLst>
        </pc:picChg>
        <pc:picChg chg="add mod">
          <ac:chgData name="Harshitha N" userId="55344cea381df565" providerId="LiveId" clId="{D802F06B-911B-4AC5-8719-C20B83E73711}" dt="2021-01-13T07:55:56.193" v="117" actId="1076"/>
          <ac:picMkLst>
            <pc:docMk/>
            <pc:sldMk cId="3409676765" sldId="412"/>
            <ac:picMk id="31" creationId="{4237A4F5-D591-4FDC-9126-E3182E2EEE19}"/>
          </ac:picMkLst>
        </pc:picChg>
        <pc:picChg chg="add mod">
          <ac:chgData name="Harshitha N" userId="55344cea381df565" providerId="LiveId" clId="{D802F06B-911B-4AC5-8719-C20B83E73711}" dt="2021-01-13T07:55:46.623" v="116" actId="1076"/>
          <ac:picMkLst>
            <pc:docMk/>
            <pc:sldMk cId="3409676765" sldId="412"/>
            <ac:picMk id="33" creationId="{6B4C2426-9CFA-462E-A254-73A968EDE6DF}"/>
          </ac:picMkLst>
        </pc:picChg>
      </pc:sldChg>
      <pc:sldChg chg="add del">
        <pc:chgData name="Harshitha N" userId="55344cea381df565" providerId="LiveId" clId="{D802F06B-911B-4AC5-8719-C20B83E73711}" dt="2021-01-13T07:56:57.098" v="127" actId="47"/>
        <pc:sldMkLst>
          <pc:docMk/>
          <pc:sldMk cId="0" sldId="413"/>
        </pc:sldMkLst>
      </pc:sldChg>
      <pc:sldChg chg="add">
        <pc:chgData name="Harshitha N" userId="55344cea381df565" providerId="LiveId" clId="{D802F06B-911B-4AC5-8719-C20B83E73711}" dt="2021-01-13T07:48:32.451" v="13"/>
        <pc:sldMkLst>
          <pc:docMk/>
          <pc:sldMk cId="4002552145" sldId="414"/>
        </pc:sldMkLst>
      </pc:sldChg>
      <pc:sldChg chg="addSp modSp new mod">
        <pc:chgData name="Harshitha N" userId="55344cea381df565" providerId="LiveId" clId="{D802F06B-911B-4AC5-8719-C20B83E73711}" dt="2021-01-13T08:38:31.169" v="465" actId="207"/>
        <pc:sldMkLst>
          <pc:docMk/>
          <pc:sldMk cId="61844504" sldId="415"/>
        </pc:sldMkLst>
        <pc:spChg chg="mod">
          <ac:chgData name="Harshitha N" userId="55344cea381df565" providerId="LiveId" clId="{D802F06B-911B-4AC5-8719-C20B83E73711}" dt="2021-01-13T08:00:44.875" v="173" actId="207"/>
          <ac:spMkLst>
            <pc:docMk/>
            <pc:sldMk cId="61844504" sldId="415"/>
            <ac:spMk id="2" creationId="{3EF00573-BDA4-4B1C-BC69-5ECE98FF5FCB}"/>
          </ac:spMkLst>
        </pc:spChg>
        <pc:spChg chg="add mod">
          <ac:chgData name="Harshitha N" userId="55344cea381df565" providerId="LiveId" clId="{D802F06B-911B-4AC5-8719-C20B83E73711}" dt="2021-01-13T08:38:31.169" v="465" actId="207"/>
          <ac:spMkLst>
            <pc:docMk/>
            <pc:sldMk cId="61844504" sldId="415"/>
            <ac:spMk id="3" creationId="{CD37A255-1BCB-4BC0-9237-4EC49A134D49}"/>
          </ac:spMkLst>
        </pc:spChg>
        <pc:spChg chg="add mod">
          <ac:chgData name="Harshitha N" userId="55344cea381df565" providerId="LiveId" clId="{D802F06B-911B-4AC5-8719-C20B83E73711}" dt="2021-01-13T08:38:31.169" v="465" actId="207"/>
          <ac:spMkLst>
            <pc:docMk/>
            <pc:sldMk cId="61844504" sldId="415"/>
            <ac:spMk id="4" creationId="{14AF258A-04F6-4C46-8B17-6B9F3D837EF0}"/>
          </ac:spMkLst>
        </pc:spChg>
      </pc:sldChg>
      <pc:sldChg chg="addSp modSp new mod modClrScheme chgLayout">
        <pc:chgData name="Harshitha N" userId="55344cea381df565" providerId="LiveId" clId="{D802F06B-911B-4AC5-8719-C20B83E73711}" dt="2021-01-13T08:02:55.058" v="204" actId="27614"/>
        <pc:sldMkLst>
          <pc:docMk/>
          <pc:sldMk cId="1858481838" sldId="416"/>
        </pc:sldMkLst>
        <pc:picChg chg="add mod">
          <ac:chgData name="Harshitha N" userId="55344cea381df565" providerId="LiveId" clId="{D802F06B-911B-4AC5-8719-C20B83E73711}" dt="2021-01-13T08:02:55.058" v="204" actId="27614"/>
          <ac:picMkLst>
            <pc:docMk/>
            <pc:sldMk cId="1858481838" sldId="416"/>
            <ac:picMk id="2" creationId="{CF064584-1C79-4F3C-AD86-502605B7AC4E}"/>
          </ac:picMkLst>
        </pc:picChg>
      </pc:sldChg>
      <pc:sldChg chg="addSp modSp new mod">
        <pc:chgData name="Harshitha N" userId="55344cea381df565" providerId="LiveId" clId="{D802F06B-911B-4AC5-8719-C20B83E73711}" dt="2021-01-13T08:20:59.703" v="335" actId="1076"/>
        <pc:sldMkLst>
          <pc:docMk/>
          <pc:sldMk cId="2010449708" sldId="417"/>
        </pc:sldMkLst>
        <pc:spChg chg="mod">
          <ac:chgData name="Harshitha N" userId="55344cea381df565" providerId="LiveId" clId="{D802F06B-911B-4AC5-8719-C20B83E73711}" dt="2021-01-13T08:20:54.323" v="333" actId="313"/>
          <ac:spMkLst>
            <pc:docMk/>
            <pc:sldMk cId="2010449708" sldId="417"/>
            <ac:spMk id="2" creationId="{238F8F0A-8B5C-4A1A-A336-6D79FD249DDE}"/>
          </ac:spMkLst>
        </pc:spChg>
        <pc:picChg chg="add mod">
          <ac:chgData name="Harshitha N" userId="55344cea381df565" providerId="LiveId" clId="{D802F06B-911B-4AC5-8719-C20B83E73711}" dt="2021-01-13T08:20:59.703" v="335" actId="1076"/>
          <ac:picMkLst>
            <pc:docMk/>
            <pc:sldMk cId="2010449708" sldId="417"/>
            <ac:picMk id="3" creationId="{B3CDBFF2-E5D2-48BC-BB0B-18D39B1CA3F0}"/>
          </ac:picMkLst>
        </pc:picChg>
      </pc:sldChg>
      <pc:sldChg chg="addSp modSp new del mod">
        <pc:chgData name="Harshitha N" userId="55344cea381df565" providerId="LiveId" clId="{D802F06B-911B-4AC5-8719-C20B83E73711}" dt="2021-01-13T08:06:32.191" v="238" actId="47"/>
        <pc:sldMkLst>
          <pc:docMk/>
          <pc:sldMk cId="3490899298" sldId="417"/>
        </pc:sldMkLst>
        <pc:spChg chg="add mod">
          <ac:chgData name="Harshitha N" userId="55344cea381df565" providerId="LiveId" clId="{D802F06B-911B-4AC5-8719-C20B83E73711}" dt="2021-01-13T08:05:14.935" v="236" actId="20577"/>
          <ac:spMkLst>
            <pc:docMk/>
            <pc:sldMk cId="3490899298" sldId="417"/>
            <ac:spMk id="3" creationId="{F7B6990F-CB60-479C-9BA7-5AF6658EAD13}"/>
          </ac:spMkLst>
        </pc:spChg>
        <pc:spChg chg="add mod">
          <ac:chgData name="Harshitha N" userId="55344cea381df565" providerId="LiveId" clId="{D802F06B-911B-4AC5-8719-C20B83E73711}" dt="2021-01-13T08:04:46.784" v="230" actId="20577"/>
          <ac:spMkLst>
            <pc:docMk/>
            <pc:sldMk cId="3490899298" sldId="417"/>
            <ac:spMk id="4" creationId="{2288F6BB-98E6-4DE8-BBD0-4C13E971514B}"/>
          </ac:spMkLst>
        </pc:spChg>
        <pc:picChg chg="add mod">
          <ac:chgData name="Harshitha N" userId="55344cea381df565" providerId="LiveId" clId="{D802F06B-911B-4AC5-8719-C20B83E73711}" dt="2021-01-13T08:05:02.138" v="233" actId="1076"/>
          <ac:picMkLst>
            <pc:docMk/>
            <pc:sldMk cId="3490899298" sldId="417"/>
            <ac:picMk id="5" creationId="{39E2FCB6-ABBB-42AB-852C-AE8951288E77}"/>
          </ac:picMkLst>
        </pc:picChg>
      </pc:sldChg>
      <pc:sldChg chg="add del">
        <pc:chgData name="Harshitha N" userId="55344cea381df565" providerId="LiveId" clId="{D802F06B-911B-4AC5-8719-C20B83E73711}" dt="2021-01-13T08:11:12.968" v="298" actId="47"/>
        <pc:sldMkLst>
          <pc:docMk/>
          <pc:sldMk cId="1398553828" sldId="418"/>
        </pc:sldMkLst>
      </pc:sldChg>
      <pc:sldChg chg="addSp modSp new mod">
        <pc:chgData name="Harshitha N" userId="55344cea381df565" providerId="LiveId" clId="{D802F06B-911B-4AC5-8719-C20B83E73711}" dt="2021-01-13T09:00:01.950" v="666" actId="20577"/>
        <pc:sldMkLst>
          <pc:docMk/>
          <pc:sldMk cId="3300344523" sldId="418"/>
        </pc:sldMkLst>
        <pc:spChg chg="mod">
          <ac:chgData name="Harshitha N" userId="55344cea381df565" providerId="LiveId" clId="{D802F06B-911B-4AC5-8719-C20B83E73711}" dt="2021-01-13T08:29:08.616" v="342" actId="207"/>
          <ac:spMkLst>
            <pc:docMk/>
            <pc:sldMk cId="3300344523" sldId="418"/>
            <ac:spMk id="2" creationId="{BA01AEBE-2EB3-4384-8DEE-04EA75EBDF9B}"/>
          </ac:spMkLst>
        </pc:spChg>
        <pc:spChg chg="add mod">
          <ac:chgData name="Harshitha N" userId="55344cea381df565" providerId="LiveId" clId="{D802F06B-911B-4AC5-8719-C20B83E73711}" dt="2021-01-13T09:00:01.950" v="666" actId="20577"/>
          <ac:spMkLst>
            <pc:docMk/>
            <pc:sldMk cId="3300344523" sldId="418"/>
            <ac:spMk id="3" creationId="{1AF5F46C-2F0A-40D0-BF74-29A023327469}"/>
          </ac:spMkLst>
        </pc:spChg>
      </pc:sldChg>
      <pc:sldChg chg="modSp new mod">
        <pc:chgData name="Harshitha N" userId="55344cea381df565" providerId="LiveId" clId="{D802F06B-911B-4AC5-8719-C20B83E73711}" dt="2021-01-13T08:41:45.516" v="530" actId="12"/>
        <pc:sldMkLst>
          <pc:docMk/>
          <pc:sldMk cId="980695094" sldId="419"/>
        </pc:sldMkLst>
        <pc:spChg chg="mod">
          <ac:chgData name="Harshitha N" userId="55344cea381df565" providerId="LiveId" clId="{D802F06B-911B-4AC5-8719-C20B83E73711}" dt="2021-01-13T08:41:30.184" v="525" actId="207"/>
          <ac:spMkLst>
            <pc:docMk/>
            <pc:sldMk cId="980695094" sldId="419"/>
            <ac:spMk id="2" creationId="{49FAF3B3-639C-47C4-A43E-9323673CA344}"/>
          </ac:spMkLst>
        </pc:spChg>
        <pc:spChg chg="mod">
          <ac:chgData name="Harshitha N" userId="55344cea381df565" providerId="LiveId" clId="{D802F06B-911B-4AC5-8719-C20B83E73711}" dt="2021-01-13T08:41:45.516" v="530" actId="12"/>
          <ac:spMkLst>
            <pc:docMk/>
            <pc:sldMk cId="980695094" sldId="419"/>
            <ac:spMk id="3" creationId="{A6D5903E-5554-49F6-8ADA-2E6A2BA45B34}"/>
          </ac:spMkLst>
        </pc:spChg>
      </pc:sldChg>
      <pc:sldChg chg="modSp add mod">
        <pc:chgData name="Harshitha N" userId="55344cea381df565" providerId="LiveId" clId="{D802F06B-911B-4AC5-8719-C20B83E73711}" dt="2021-01-13T09:00:23.090" v="667" actId="20577"/>
        <pc:sldMkLst>
          <pc:docMk/>
          <pc:sldMk cId="229880053" sldId="420"/>
        </pc:sldMkLst>
        <pc:spChg chg="mod">
          <ac:chgData name="Harshitha N" userId="55344cea381df565" providerId="LiveId" clId="{D802F06B-911B-4AC5-8719-C20B83E73711}" dt="2021-01-13T09:00:23.090" v="667" actId="20577"/>
          <ac:spMkLst>
            <pc:docMk/>
            <pc:sldMk cId="229880053" sldId="420"/>
            <ac:spMk id="3" creationId="{A6D5903E-5554-49F6-8ADA-2E6A2BA45B34}"/>
          </ac:spMkLst>
        </pc:spChg>
      </pc:sldChg>
      <pc:sldChg chg="modSp add mod">
        <pc:chgData name="Harshitha N" userId="55344cea381df565" providerId="LiveId" clId="{D802F06B-911B-4AC5-8719-C20B83E73711}" dt="2021-01-13T08:43:31.241" v="551" actId="14100"/>
        <pc:sldMkLst>
          <pc:docMk/>
          <pc:sldMk cId="1358011181" sldId="421"/>
        </pc:sldMkLst>
        <pc:spChg chg="mod">
          <ac:chgData name="Harshitha N" userId="55344cea381df565" providerId="LiveId" clId="{D802F06B-911B-4AC5-8719-C20B83E73711}" dt="2021-01-13T08:43:31.241" v="551" actId="14100"/>
          <ac:spMkLst>
            <pc:docMk/>
            <pc:sldMk cId="1358011181" sldId="421"/>
            <ac:spMk id="3" creationId="{A6D5903E-5554-49F6-8ADA-2E6A2BA45B34}"/>
          </ac:spMkLst>
        </pc:spChg>
      </pc:sldChg>
      <pc:sldChg chg="modSp add mod">
        <pc:chgData name="Harshitha N" userId="55344cea381df565" providerId="LiveId" clId="{D802F06B-911B-4AC5-8719-C20B83E73711}" dt="2021-01-13T08:44:17.558" v="563" actId="20577"/>
        <pc:sldMkLst>
          <pc:docMk/>
          <pc:sldMk cId="3526588368" sldId="422"/>
        </pc:sldMkLst>
        <pc:spChg chg="mod">
          <ac:chgData name="Harshitha N" userId="55344cea381df565" providerId="LiveId" clId="{D802F06B-911B-4AC5-8719-C20B83E73711}" dt="2021-01-13T08:44:17.558" v="563" actId="20577"/>
          <ac:spMkLst>
            <pc:docMk/>
            <pc:sldMk cId="3526588368" sldId="422"/>
            <ac:spMk id="3" creationId="{A6D5903E-5554-49F6-8ADA-2E6A2BA45B34}"/>
          </ac:spMkLst>
        </pc:spChg>
      </pc:sldChg>
      <pc:sldChg chg="modSp add mod">
        <pc:chgData name="Harshitha N" userId="55344cea381df565" providerId="LiveId" clId="{D802F06B-911B-4AC5-8719-C20B83E73711}" dt="2021-01-13T08:45:29.580" v="588" actId="12"/>
        <pc:sldMkLst>
          <pc:docMk/>
          <pc:sldMk cId="1562345514" sldId="423"/>
        </pc:sldMkLst>
        <pc:spChg chg="mod">
          <ac:chgData name="Harshitha N" userId="55344cea381df565" providerId="LiveId" clId="{D802F06B-911B-4AC5-8719-C20B83E73711}" dt="2021-01-13T08:45:29.580" v="588" actId="12"/>
          <ac:spMkLst>
            <pc:docMk/>
            <pc:sldMk cId="1562345514" sldId="423"/>
            <ac:spMk id="3" creationId="{A6D5903E-5554-49F6-8ADA-2E6A2BA45B34}"/>
          </ac:spMkLst>
        </pc:spChg>
      </pc:sldChg>
      <pc:sldChg chg="modSp add mod">
        <pc:chgData name="Harshitha N" userId="55344cea381df565" providerId="LiveId" clId="{D802F06B-911B-4AC5-8719-C20B83E73711}" dt="2021-01-13T08:46:42.965" v="607" actId="20577"/>
        <pc:sldMkLst>
          <pc:docMk/>
          <pc:sldMk cId="1442558968" sldId="424"/>
        </pc:sldMkLst>
        <pc:spChg chg="mod">
          <ac:chgData name="Harshitha N" userId="55344cea381df565" providerId="LiveId" clId="{D802F06B-911B-4AC5-8719-C20B83E73711}" dt="2021-01-13T08:46:42.965" v="607" actId="20577"/>
          <ac:spMkLst>
            <pc:docMk/>
            <pc:sldMk cId="1442558968" sldId="424"/>
            <ac:spMk id="3" creationId="{A6D5903E-5554-49F6-8ADA-2E6A2BA45B34}"/>
          </ac:spMkLst>
        </pc:spChg>
      </pc:sldChg>
      <pc:sldMasterChg chg="delSldLayout modSldLayout">
        <pc:chgData name="Harshitha N" userId="55344cea381df565" providerId="LiveId" clId="{D802F06B-911B-4AC5-8719-C20B83E73711}" dt="2021-01-13T08:11:20.128" v="299" actId="47"/>
        <pc:sldMasterMkLst>
          <pc:docMk/>
          <pc:sldMasterMk cId="1537872956" sldId="2147483660"/>
        </pc:sldMasterMkLst>
        <pc:sldLayoutChg chg="delSp modSp mod">
          <pc:chgData name="Harshitha N" userId="55344cea381df565" providerId="LiveId" clId="{D802F06B-911B-4AC5-8719-C20B83E73711}" dt="2021-01-13T08:09:23.135" v="284" actId="14100"/>
          <pc:sldLayoutMkLst>
            <pc:docMk/>
            <pc:sldMasterMk cId="1537872956" sldId="2147483660"/>
            <pc:sldLayoutMk cId="2977476187" sldId="2147483661"/>
          </pc:sldLayoutMkLst>
          <pc:spChg chg="del">
            <ac:chgData name="Harshitha N" userId="55344cea381df565" providerId="LiveId" clId="{D802F06B-911B-4AC5-8719-C20B83E73711}" dt="2021-01-13T08:09:08.638" v="279" actId="478"/>
            <ac:spMkLst>
              <pc:docMk/>
              <pc:sldMasterMk cId="1537872956" sldId="2147483660"/>
              <pc:sldLayoutMk cId="2977476187" sldId="2147483661"/>
              <ac:spMk id="6" creationId="{C4C0E2F7-2943-4A44-95D6-37E1DF130E42}"/>
            </ac:spMkLst>
          </pc:spChg>
          <pc:spChg chg="mod">
            <ac:chgData name="Harshitha N" userId="55344cea381df565" providerId="LiveId" clId="{D802F06B-911B-4AC5-8719-C20B83E73711}" dt="2021-01-13T08:08:27.843" v="275" actId="20577"/>
            <ac:spMkLst>
              <pc:docMk/>
              <pc:sldMasterMk cId="1537872956" sldId="2147483660"/>
              <pc:sldLayoutMk cId="2977476187" sldId="2147483661"/>
              <ac:spMk id="10" creationId="{D11F5D0D-D330-4FDB-BF13-3970EE96917E}"/>
            </ac:spMkLst>
          </pc:spChg>
          <pc:spChg chg="mod">
            <ac:chgData name="Harshitha N" userId="55344cea381df565" providerId="LiveId" clId="{D802F06B-911B-4AC5-8719-C20B83E73711}" dt="2021-01-13T08:09:23.135" v="284" actId="14100"/>
            <ac:spMkLst>
              <pc:docMk/>
              <pc:sldMasterMk cId="1537872956" sldId="2147483660"/>
              <pc:sldLayoutMk cId="2977476187" sldId="2147483661"/>
              <ac:spMk id="11" creationId="{51C0D264-F2C0-4565-A035-D9CA6EE7EAA9}"/>
            </ac:spMkLst>
          </pc:spChg>
          <pc:spChg chg="mod">
            <ac:chgData name="Harshitha N" userId="55344cea381df565" providerId="LiveId" clId="{D802F06B-911B-4AC5-8719-C20B83E73711}" dt="2021-01-13T08:09:05.021" v="278" actId="14100"/>
            <ac:spMkLst>
              <pc:docMk/>
              <pc:sldMasterMk cId="1537872956" sldId="2147483660"/>
              <pc:sldLayoutMk cId="2977476187" sldId="2147483661"/>
              <ac:spMk id="12" creationId="{ADD6F3D1-E29C-46D5-BAA3-8D9DF9DAEBCA}"/>
            </ac:spMkLst>
          </pc:spChg>
        </pc:sldLayoutChg>
        <pc:sldLayoutChg chg="del">
          <pc:chgData name="Harshitha N" userId="55344cea381df565" providerId="LiveId" clId="{D802F06B-911B-4AC5-8719-C20B83E73711}" dt="2021-01-13T08:11:20.128" v="299" actId="47"/>
          <pc:sldLayoutMkLst>
            <pc:docMk/>
            <pc:sldMasterMk cId="1537872956" sldId="2147483660"/>
            <pc:sldLayoutMk cId="431260966" sldId="214748368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E218C-4FCA-4EAB-A3BC-0EC803D15C6A}" type="datetimeFigureOut">
              <a:rPr lang="en-IN" smtClean="0"/>
              <a:t>30-01-2023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FED968-148A-4A6C-832F-6A317B9E3BDA}" type="slidenum">
              <a:rPr lang="en-IN" smtClean="0"/>
              <a:t>‹#›</a:t>
            </a:fld>
            <a:endParaRPr lang="en-IN"/>
          </a:p>
        </p:txBody>
      </p:sp>
    </p:spTree>
    <p:extLst>
      <p:ext uri="{BB962C8B-B14F-4D97-AF65-F5344CB8AC3E}">
        <p14:creationId xmlns:p14="http://schemas.microsoft.com/office/powerpoint/2010/main" val="4049154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2F9F68D-C11F-FF4B-B7AF-2B65B344DCE4}" type="slidenum">
              <a:rPr lang="en-US" smtClean="0"/>
              <a:pPr/>
              <a:t>8</a:t>
            </a:fld>
            <a:endParaRPr lang="en-US"/>
          </a:p>
        </p:txBody>
      </p:sp>
    </p:spTree>
    <p:extLst>
      <p:ext uri="{BB962C8B-B14F-4D97-AF65-F5344CB8AC3E}">
        <p14:creationId xmlns:p14="http://schemas.microsoft.com/office/powerpoint/2010/main" val="430962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Daily minimum :- the lowest value during the calendar</a:t>
            </a:r>
            <a:r>
              <a:rPr lang="en-US" baseline="0"/>
              <a:t> day that is set on ventilator and maintained for &gt;1 hr.</a:t>
            </a:r>
          </a:p>
          <a:p>
            <a:r>
              <a:rPr lang="en-US" baseline="0"/>
              <a:t>IVAC- infection related to ventilator associated complication </a:t>
            </a:r>
            <a:endParaRPr lang="en-US"/>
          </a:p>
        </p:txBody>
      </p:sp>
      <p:sp>
        <p:nvSpPr>
          <p:cNvPr id="4" name="Slide Number Placeholder 3"/>
          <p:cNvSpPr>
            <a:spLocks noGrp="1"/>
          </p:cNvSpPr>
          <p:nvPr>
            <p:ph type="sldNum" sz="quarter" idx="10"/>
          </p:nvPr>
        </p:nvSpPr>
        <p:spPr/>
        <p:txBody>
          <a:bodyPr/>
          <a:lstStyle/>
          <a:p>
            <a:fld id="{02F9F68D-C11F-FF4B-B7AF-2B65B344DCE4}" type="slidenum">
              <a:rPr lang="en-US" smtClean="0"/>
              <a:pPr/>
              <a:t>12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Under</a:t>
            </a:r>
            <a:r>
              <a:rPr lang="en-US" baseline="0"/>
              <a:t> calculation- it’s the number of CAUTI for a location divided by the number of urinary catheter days , these are formula for </a:t>
            </a:r>
            <a:r>
              <a:rPr lang="en-US" baseline="0" err="1"/>
              <a:t>calulation</a:t>
            </a:r>
            <a:endParaRPr lang="en-US"/>
          </a:p>
        </p:txBody>
      </p:sp>
      <p:sp>
        <p:nvSpPr>
          <p:cNvPr id="4" name="Slide Number Placeholder 3"/>
          <p:cNvSpPr>
            <a:spLocks noGrp="1"/>
          </p:cNvSpPr>
          <p:nvPr>
            <p:ph type="sldNum" sz="quarter" idx="10"/>
          </p:nvPr>
        </p:nvSpPr>
        <p:spPr/>
        <p:txBody>
          <a:bodyPr/>
          <a:lstStyle/>
          <a:p>
            <a:fld id="{02F9F68D-C11F-FF4B-B7AF-2B65B344DCE4}"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E52105-E4BA-4358-8E80-F1F6CCC30DE2}" type="slidenum">
              <a:rPr lang="en-IN" smtClean="0"/>
              <a:pPr/>
              <a:t>‹#›</a:t>
            </a:fld>
            <a:endParaRPr lang="en-IN"/>
          </a:p>
        </p:txBody>
      </p:sp>
    </p:spTree>
    <p:extLst>
      <p:ext uri="{BB962C8B-B14F-4D97-AF65-F5344CB8AC3E}">
        <p14:creationId xmlns:p14="http://schemas.microsoft.com/office/powerpoint/2010/main" val="182769287"/>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E52105-E4BA-4358-8E80-F1F6CCC30DE2}" type="slidenum">
              <a:rPr lang="en-IN" smtClean="0"/>
              <a:pPr/>
              <a:t>‹#›</a:t>
            </a:fld>
            <a:endParaRPr lang="en-IN"/>
          </a:p>
        </p:txBody>
      </p:sp>
    </p:spTree>
    <p:extLst>
      <p:ext uri="{BB962C8B-B14F-4D97-AF65-F5344CB8AC3E}">
        <p14:creationId xmlns:p14="http://schemas.microsoft.com/office/powerpoint/2010/main" val="3159877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E52105-E4BA-4358-8E80-F1F6CCC30DE2}" type="slidenum">
              <a:rPr lang="en-IN" smtClean="0"/>
              <a:pPr/>
              <a:t>‹#›</a:t>
            </a:fld>
            <a:endParaRPr lang="en-IN"/>
          </a:p>
        </p:txBody>
      </p:sp>
    </p:spTree>
    <p:extLst>
      <p:ext uri="{BB962C8B-B14F-4D97-AF65-F5344CB8AC3E}">
        <p14:creationId xmlns:p14="http://schemas.microsoft.com/office/powerpoint/2010/main" val="3379817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 Slid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D6F3D1-E29C-46D5-BAA3-8D9DF9DAEBCA}"/>
              </a:ext>
            </a:extLst>
          </p:cNvPr>
          <p:cNvSpPr/>
          <p:nvPr userDrawn="1"/>
        </p:nvSpPr>
        <p:spPr>
          <a:xfrm>
            <a:off x="0" y="2832118"/>
            <a:ext cx="12192000" cy="1243493"/>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Text Placeholder 8">
            <a:extLst>
              <a:ext uri="{FF2B5EF4-FFF2-40B4-BE49-F238E27FC236}">
                <a16:creationId xmlns:a16="http://schemas.microsoft.com/office/drawing/2014/main" id="{C459B40B-7C74-457C-8144-55A9336F6968}"/>
              </a:ext>
            </a:extLst>
          </p:cNvPr>
          <p:cNvSpPr>
            <a:spLocks noGrp="1"/>
          </p:cNvSpPr>
          <p:nvPr>
            <p:ph type="body" sz="quarter" idx="10" hasCustomPrompt="1"/>
          </p:nvPr>
        </p:nvSpPr>
        <p:spPr>
          <a:xfrm>
            <a:off x="685800" y="1581128"/>
            <a:ext cx="11074400" cy="609600"/>
          </a:xfrm>
        </p:spPr>
        <p:txBody>
          <a:bodyPr>
            <a:noAutofit/>
          </a:bodyPr>
          <a:lstStyle>
            <a:lvl1pPr marL="0" indent="0">
              <a:buNone/>
              <a:defRPr sz="4000" b="1" baseline="0">
                <a:solidFill>
                  <a:schemeClr val="accent1"/>
                </a:solidFill>
                <a:latin typeface="Segoe UI Black" panose="020B0A02040204020203" pitchFamily="34" charset="0"/>
                <a:ea typeface="Segoe UI Black" panose="020B0A02040204020203" pitchFamily="34" charset="0"/>
                <a:cs typeface="Arial" pitchFamily="34" charset="0"/>
              </a:defRPr>
            </a:lvl1pPr>
          </a:lstStyle>
          <a:p>
            <a:pPr lvl="0"/>
            <a:r>
              <a:rPr lang="en-US"/>
              <a:t>TYPE SUBJECT TITLE</a:t>
            </a:r>
          </a:p>
        </p:txBody>
      </p:sp>
      <p:sp>
        <p:nvSpPr>
          <p:cNvPr id="9" name="TextBox 8">
            <a:extLst>
              <a:ext uri="{FF2B5EF4-FFF2-40B4-BE49-F238E27FC236}">
                <a16:creationId xmlns:a16="http://schemas.microsoft.com/office/drawing/2014/main" id="{BF4ABE87-D61E-4F3F-995C-669F4B8D6618}"/>
              </a:ext>
            </a:extLst>
          </p:cNvPr>
          <p:cNvSpPr txBox="1"/>
          <p:nvPr userDrawn="1"/>
        </p:nvSpPr>
        <p:spPr>
          <a:xfrm>
            <a:off x="4184468" y="5122983"/>
            <a:ext cx="6057641" cy="307777"/>
          </a:xfrm>
          <a:prstGeom prst="rect">
            <a:avLst/>
          </a:prstGeom>
          <a:noFill/>
        </p:spPr>
        <p:txBody>
          <a:bodyPr wrap="square" rtlCol="0">
            <a:spAutoFit/>
          </a:bodyPr>
          <a:lstStyle/>
          <a:p>
            <a:r>
              <a:rPr lang="en-US" sz="1400" b="1">
                <a:latin typeface="Arial" pitchFamily="34" charset="0"/>
                <a:cs typeface="Arial" pitchFamily="34" charset="0"/>
              </a:rPr>
              <a:t>CONSORTIUM OF ACCREDITED HEALTHCARE ORGANIZATIONS</a:t>
            </a:r>
          </a:p>
        </p:txBody>
      </p:sp>
      <p:sp>
        <p:nvSpPr>
          <p:cNvPr id="10" name="TextBox 9">
            <a:extLst>
              <a:ext uri="{FF2B5EF4-FFF2-40B4-BE49-F238E27FC236}">
                <a16:creationId xmlns:a16="http://schemas.microsoft.com/office/drawing/2014/main" id="{D11F5D0D-D330-4FDB-BF13-3970EE96917E}"/>
              </a:ext>
            </a:extLst>
          </p:cNvPr>
          <p:cNvSpPr txBox="1"/>
          <p:nvPr userDrawn="1"/>
        </p:nvSpPr>
        <p:spPr>
          <a:xfrm>
            <a:off x="685800" y="6160916"/>
            <a:ext cx="3888377" cy="307777"/>
          </a:xfrm>
          <a:prstGeom prst="rect">
            <a:avLst/>
          </a:prstGeom>
          <a:noFill/>
        </p:spPr>
        <p:txBody>
          <a:bodyPr wrap="square" rtlCol="0">
            <a:spAutoFit/>
          </a:bodyPr>
          <a:lstStyle/>
          <a:p>
            <a:r>
              <a:rPr lang="en-US" sz="1400" b="1">
                <a:latin typeface="Arial" pitchFamily="34" charset="0"/>
                <a:cs typeface="Arial" pitchFamily="34" charset="0"/>
              </a:rPr>
              <a:t>© CAHO 2020-21.</a:t>
            </a:r>
            <a:r>
              <a:rPr lang="en-US" sz="1400" b="1" baseline="0">
                <a:latin typeface="Arial" pitchFamily="34" charset="0"/>
                <a:cs typeface="Arial" pitchFamily="34" charset="0"/>
              </a:rPr>
              <a:t> All rights reserved</a:t>
            </a:r>
            <a:endParaRPr lang="en-US" sz="1400" b="1">
              <a:latin typeface="Arial" pitchFamily="34" charset="0"/>
              <a:cs typeface="Arial" pitchFamily="34" charset="0"/>
            </a:endParaRPr>
          </a:p>
        </p:txBody>
      </p:sp>
      <p:sp>
        <p:nvSpPr>
          <p:cNvPr id="11" name="Text Placeholder 20">
            <a:extLst>
              <a:ext uri="{FF2B5EF4-FFF2-40B4-BE49-F238E27FC236}">
                <a16:creationId xmlns:a16="http://schemas.microsoft.com/office/drawing/2014/main" id="{51C0D264-F2C0-4565-A035-D9CA6EE7EAA9}"/>
              </a:ext>
            </a:extLst>
          </p:cNvPr>
          <p:cNvSpPr>
            <a:spLocks noGrp="1"/>
          </p:cNvSpPr>
          <p:nvPr>
            <p:ph type="body" sz="quarter" idx="14" hasCustomPrompt="1"/>
          </p:nvPr>
        </p:nvSpPr>
        <p:spPr>
          <a:xfrm>
            <a:off x="685800" y="2832118"/>
            <a:ext cx="11506200" cy="1243493"/>
          </a:xfrm>
        </p:spPr>
        <p:txBody>
          <a:bodyPr anchor="ctr">
            <a:normAutofit/>
          </a:bodyPr>
          <a:lstStyle>
            <a:lvl1pPr marL="0" indent="0">
              <a:buNone/>
              <a:defRPr sz="2000">
                <a:solidFill>
                  <a:schemeClr val="bg1"/>
                </a:solidFill>
                <a:latin typeface="Segoe UI Black" panose="020B0A02040204020203" pitchFamily="34" charset="0"/>
                <a:ea typeface="Segoe UI Black" panose="020B0A02040204020203" pitchFamily="34" charset="0"/>
              </a:defRPr>
            </a:lvl1pPr>
          </a:lstStyle>
          <a:p>
            <a:pPr lvl="0"/>
            <a:r>
              <a:rPr lang="en-IN"/>
              <a:t>         NURSING COMMUNICATION</a:t>
            </a:r>
          </a:p>
        </p:txBody>
      </p:sp>
      <p:pic>
        <p:nvPicPr>
          <p:cNvPr id="3" name="Picture 2" descr="Graphical user interface, text, application&#10;&#10;Description automatically generated">
            <a:extLst>
              <a:ext uri="{FF2B5EF4-FFF2-40B4-BE49-F238E27FC236}">
                <a16:creationId xmlns:a16="http://schemas.microsoft.com/office/drawing/2014/main" id="{C250A396-D8B5-4279-B985-890E8019B1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0892" t="26274" r="39036" b="48189"/>
          <a:stretch/>
        </p:blipFill>
        <p:spPr>
          <a:xfrm>
            <a:off x="685800" y="4688327"/>
            <a:ext cx="3285309" cy="1177090"/>
          </a:xfrm>
          <a:prstGeom prst="rect">
            <a:avLst/>
          </a:prstGeom>
        </p:spPr>
      </p:pic>
    </p:spTree>
    <p:extLst>
      <p:ext uri="{BB962C8B-B14F-4D97-AF65-F5344CB8AC3E}">
        <p14:creationId xmlns:p14="http://schemas.microsoft.com/office/powerpoint/2010/main" val="2977476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047C1F0D-16B1-4FE2-BB1F-80EF0E98C741}"/>
              </a:ext>
            </a:extLst>
          </p:cNvPr>
          <p:cNvSpPr>
            <a:spLocks noGrp="1"/>
          </p:cNvSpPr>
          <p:nvPr>
            <p:ph type="body" sz="quarter" idx="10" hasCustomPrompt="1"/>
          </p:nvPr>
        </p:nvSpPr>
        <p:spPr>
          <a:xfrm>
            <a:off x="228600" y="2819400"/>
            <a:ext cx="8077200" cy="762000"/>
          </a:xfrm>
        </p:spPr>
        <p:txBody>
          <a:bodyPr anchor="ctr" anchorCtr="0">
            <a:noAutofit/>
          </a:bodyPr>
          <a:lstStyle>
            <a:lvl1pPr marL="0" indent="0">
              <a:buNone/>
              <a:defRPr sz="4000">
                <a:latin typeface="Segoe UI Black" panose="020B0A02040204020203" pitchFamily="34" charset="0"/>
                <a:ea typeface="Segoe UI Black" panose="020B0A02040204020203" pitchFamily="34" charset="0"/>
                <a:cs typeface="Arial" pitchFamily="34" charset="0"/>
              </a:defRPr>
            </a:lvl1pPr>
          </a:lstStyle>
          <a:p>
            <a:pPr lvl="0"/>
            <a:r>
              <a:rPr lang="en-US"/>
              <a:t>Type Section Title here</a:t>
            </a:r>
          </a:p>
        </p:txBody>
      </p:sp>
      <p:sp>
        <p:nvSpPr>
          <p:cNvPr id="7" name="Rectangle 6">
            <a:extLst>
              <a:ext uri="{FF2B5EF4-FFF2-40B4-BE49-F238E27FC236}">
                <a16:creationId xmlns:a16="http://schemas.microsoft.com/office/drawing/2014/main" id="{30FAA940-8FDB-46E3-8236-6E607C426D64}"/>
              </a:ext>
            </a:extLst>
          </p:cNvPr>
          <p:cNvSpPr/>
          <p:nvPr userDrawn="1"/>
        </p:nvSpPr>
        <p:spPr>
          <a:xfrm>
            <a:off x="110764" y="2822577"/>
            <a:ext cx="117835" cy="758823"/>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02F5A298-7BAC-4F78-ABE9-5E5B6A769419}"/>
              </a:ext>
            </a:extLst>
          </p:cNvPr>
          <p:cNvSpPr/>
          <p:nvPr userDrawn="1"/>
        </p:nvSpPr>
        <p:spPr>
          <a:xfrm>
            <a:off x="0" y="6063524"/>
            <a:ext cx="12192000" cy="8077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870EC08-92CA-4069-9EB3-6084CAAA38A9}"/>
              </a:ext>
            </a:extLst>
          </p:cNvPr>
          <p:cNvSpPr/>
          <p:nvPr userDrawn="1"/>
        </p:nvSpPr>
        <p:spPr>
          <a:xfrm>
            <a:off x="0" y="6002376"/>
            <a:ext cx="12192000" cy="53584"/>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a:extLst>
              <a:ext uri="{FF2B5EF4-FFF2-40B4-BE49-F238E27FC236}">
                <a16:creationId xmlns:a16="http://schemas.microsoft.com/office/drawing/2014/main" id="{960EC0BB-CBFC-403D-91B9-E5F83CFB66A6}"/>
              </a:ext>
            </a:extLst>
          </p:cNvPr>
          <p:cNvSpPr txBox="1"/>
          <p:nvPr userDrawn="1"/>
        </p:nvSpPr>
        <p:spPr>
          <a:xfrm>
            <a:off x="2436916" y="6132237"/>
            <a:ext cx="6638701" cy="553998"/>
          </a:xfrm>
          <a:prstGeom prst="rect">
            <a:avLst/>
          </a:prstGeom>
          <a:solidFill>
            <a:schemeClr val="bg1">
              <a:lumMod val="95000"/>
            </a:schemeClr>
          </a:solidFill>
        </p:spPr>
        <p:txBody>
          <a:bodyPr wrap="square" rtlCol="0">
            <a:spAutoFit/>
          </a:bodyPr>
          <a:lstStyle/>
          <a:p>
            <a:pPr>
              <a:lnSpc>
                <a:spcPct val="100000"/>
              </a:lnSpc>
            </a:pPr>
            <a:r>
              <a:rPr lang="en-IN" sz="1800" b="1" kern="1200">
                <a:solidFill>
                  <a:schemeClr val="tx1"/>
                </a:solidFill>
                <a:effectLst/>
                <a:latin typeface="+mn-lt"/>
                <a:ea typeface="+mn-ea"/>
                <a:cs typeface="+mn-cs"/>
              </a:rPr>
              <a:t>CERTIFIED PROFESSIONALS FOR HOSPITAL INFECTION CONTROL </a:t>
            </a:r>
          </a:p>
          <a:p>
            <a:pPr>
              <a:lnSpc>
                <a:spcPct val="100000"/>
              </a:lnSpc>
            </a:pPr>
            <a:r>
              <a:rPr lang="en-IN" sz="1200" b="1" kern="1200">
                <a:solidFill>
                  <a:schemeClr val="tx1"/>
                </a:solidFill>
                <a:effectLst/>
                <a:latin typeface="Arial" panose="020B0604020202020204" pitchFamily="34" charset="0"/>
                <a:ea typeface="+mn-ea"/>
                <a:cs typeface="Arial" panose="020B0604020202020204" pitchFamily="34" charset="0"/>
              </a:rPr>
              <a:t>CONSORTIUM OF ACCREDITED HEALTHCARE ORGANIZATIONS</a:t>
            </a:r>
            <a:endParaRPr lang="en-IN" sz="1200" kern="1200">
              <a:solidFill>
                <a:schemeClr val="tx1"/>
              </a:solidFill>
              <a:effectLst/>
              <a:latin typeface="Arial" panose="020B0604020202020204" pitchFamily="34" charset="0"/>
              <a:ea typeface="+mn-ea"/>
              <a:cs typeface="Arial" panose="020B0604020202020204" pitchFamily="34" charset="0"/>
            </a:endParaRPr>
          </a:p>
        </p:txBody>
      </p:sp>
      <p:sp>
        <p:nvSpPr>
          <p:cNvPr id="13" name="Slide Number Placeholder 5">
            <a:extLst>
              <a:ext uri="{FF2B5EF4-FFF2-40B4-BE49-F238E27FC236}">
                <a16:creationId xmlns:a16="http://schemas.microsoft.com/office/drawing/2014/main" id="{CB1F412C-C9C0-4B64-9CA6-AC730052DC9B}"/>
              </a:ext>
            </a:extLst>
          </p:cNvPr>
          <p:cNvSpPr>
            <a:spLocks noGrp="1"/>
          </p:cNvSpPr>
          <p:nvPr>
            <p:ph type="sldNum" sz="quarter" idx="4"/>
          </p:nvPr>
        </p:nvSpPr>
        <p:spPr>
          <a:xfrm>
            <a:off x="11161454" y="6205987"/>
            <a:ext cx="637674" cy="441955"/>
          </a:xfrm>
          <a:prstGeom prst="rect">
            <a:avLst/>
          </a:prstGeom>
        </p:spPr>
        <p:txBody>
          <a:bodyPr vert="horz" lIns="91440" tIns="45720" rIns="91440" bIns="45720" rtlCol="0" anchor="ctr"/>
          <a:lstStyle>
            <a:lvl1pPr algn="ctr">
              <a:defRPr sz="1800" b="0">
                <a:solidFill>
                  <a:schemeClr val="tx1"/>
                </a:solidFill>
              </a:defRPr>
            </a:lvl1pPr>
          </a:lstStyle>
          <a:p>
            <a:fld id="{69E52105-E4BA-4358-8E80-F1F6CCC30DE2}" type="slidenum">
              <a:rPr lang="en-IN" smtClean="0"/>
              <a:pPr/>
              <a:t>‹#›</a:t>
            </a:fld>
            <a:endParaRPr lang="en-IN"/>
          </a:p>
        </p:txBody>
      </p:sp>
      <p:pic>
        <p:nvPicPr>
          <p:cNvPr id="10" name="Picture 9" descr="Graphical user interface, text, application&#10;&#10;Description automatically generated">
            <a:extLst>
              <a:ext uri="{FF2B5EF4-FFF2-40B4-BE49-F238E27FC236}">
                <a16:creationId xmlns:a16="http://schemas.microsoft.com/office/drawing/2014/main" id="{15A1F054-0653-4972-AFE3-93E9E22F3237}"/>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892" t="26274" r="39036" b="48189"/>
          <a:stretch/>
        </p:blipFill>
        <p:spPr>
          <a:xfrm>
            <a:off x="0" y="6017890"/>
            <a:ext cx="2344783" cy="840110"/>
          </a:xfrm>
          <a:prstGeom prst="rect">
            <a:avLst/>
          </a:prstGeom>
        </p:spPr>
      </p:pic>
    </p:spTree>
    <p:extLst>
      <p:ext uri="{BB962C8B-B14F-4D97-AF65-F5344CB8AC3E}">
        <p14:creationId xmlns:p14="http://schemas.microsoft.com/office/powerpoint/2010/main" val="1749597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1CC6B-B98B-4117-9DAA-72EC1CE13CA1}"/>
              </a:ext>
            </a:extLst>
          </p:cNvPr>
          <p:cNvSpPr>
            <a:spLocks noGrp="1"/>
          </p:cNvSpPr>
          <p:nvPr>
            <p:ph type="title"/>
          </p:nvPr>
        </p:nvSpPr>
        <p:spPr>
          <a:xfrm>
            <a:off x="0" y="1"/>
            <a:ext cx="12192000" cy="1084216"/>
          </a:xfrm>
        </p:spPr>
        <p:txBody>
          <a:bodyPr>
            <a:normAutofit/>
          </a:bodyPr>
          <a:lstStyle>
            <a:lvl1pPr algn="ctr">
              <a:defRPr sz="3200">
                <a:latin typeface="Segoe UI Black" panose="020B0A02040204020203" pitchFamily="34" charset="0"/>
                <a:ea typeface="Segoe UI Black" panose="020B0A02040204020203" pitchFamily="34" charset="0"/>
              </a:defRPr>
            </a:lvl1pPr>
          </a:lstStyle>
          <a:p>
            <a:r>
              <a:rPr lang="en-US"/>
              <a:t>Click to edit Master title style</a:t>
            </a:r>
            <a:endParaRPr lang="en-IN"/>
          </a:p>
        </p:txBody>
      </p:sp>
      <p:sp>
        <p:nvSpPr>
          <p:cNvPr id="10" name="Text Placeholder 9">
            <a:extLst>
              <a:ext uri="{FF2B5EF4-FFF2-40B4-BE49-F238E27FC236}">
                <a16:creationId xmlns:a16="http://schemas.microsoft.com/office/drawing/2014/main" id="{C63D096C-8205-4462-B94D-26B4D6AC616E}"/>
              </a:ext>
            </a:extLst>
          </p:cNvPr>
          <p:cNvSpPr>
            <a:spLocks noGrp="1"/>
          </p:cNvSpPr>
          <p:nvPr>
            <p:ph type="body" sz="quarter" idx="10"/>
          </p:nvPr>
        </p:nvSpPr>
        <p:spPr>
          <a:xfrm>
            <a:off x="648011" y="1357744"/>
            <a:ext cx="4402137" cy="4427538"/>
          </a:xfrm>
        </p:spPr>
        <p:txBody>
          <a:bodyPr>
            <a:normAutofit/>
          </a:bodyPr>
          <a:lstStyle>
            <a:lvl1pPr marL="0" indent="0">
              <a:buNone/>
              <a:defRPr sz="2400"/>
            </a:lvl1pPr>
          </a:lstStyle>
          <a:p>
            <a:pPr lvl="0"/>
            <a:r>
              <a:rPr lang="en-US"/>
              <a:t>Click to edit Master text styles</a:t>
            </a:r>
          </a:p>
        </p:txBody>
      </p:sp>
      <p:sp>
        <p:nvSpPr>
          <p:cNvPr id="8" name="Rectangle 7">
            <a:extLst>
              <a:ext uri="{FF2B5EF4-FFF2-40B4-BE49-F238E27FC236}">
                <a16:creationId xmlns:a16="http://schemas.microsoft.com/office/drawing/2014/main" id="{7F21212A-F49D-41C4-ADE8-077A0AA5CB73}"/>
              </a:ext>
            </a:extLst>
          </p:cNvPr>
          <p:cNvSpPr/>
          <p:nvPr userDrawn="1"/>
        </p:nvSpPr>
        <p:spPr>
          <a:xfrm>
            <a:off x="11148391" y="385544"/>
            <a:ext cx="1043608" cy="215348"/>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Rectangle 13">
            <a:extLst>
              <a:ext uri="{FF2B5EF4-FFF2-40B4-BE49-F238E27FC236}">
                <a16:creationId xmlns:a16="http://schemas.microsoft.com/office/drawing/2014/main" id="{48DDCEEF-F2C1-4864-BDC7-0EA515507A93}"/>
              </a:ext>
            </a:extLst>
          </p:cNvPr>
          <p:cNvSpPr/>
          <p:nvPr userDrawn="1"/>
        </p:nvSpPr>
        <p:spPr>
          <a:xfrm>
            <a:off x="0" y="6063524"/>
            <a:ext cx="12192000" cy="8077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E9BC10-D231-406B-B7B5-BDA3ADC1A606}"/>
              </a:ext>
            </a:extLst>
          </p:cNvPr>
          <p:cNvSpPr/>
          <p:nvPr userDrawn="1"/>
        </p:nvSpPr>
        <p:spPr>
          <a:xfrm>
            <a:off x="0" y="6002376"/>
            <a:ext cx="12192000" cy="53584"/>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3836C1F9-6C0D-4C90-815B-170765D7C25D}"/>
              </a:ext>
            </a:extLst>
          </p:cNvPr>
          <p:cNvSpPr txBox="1"/>
          <p:nvPr userDrawn="1"/>
        </p:nvSpPr>
        <p:spPr>
          <a:xfrm>
            <a:off x="2436916" y="6132237"/>
            <a:ext cx="6638701" cy="553998"/>
          </a:xfrm>
          <a:prstGeom prst="rect">
            <a:avLst/>
          </a:prstGeom>
          <a:solidFill>
            <a:schemeClr val="bg1">
              <a:lumMod val="95000"/>
            </a:schemeClr>
          </a:solidFill>
        </p:spPr>
        <p:txBody>
          <a:bodyPr wrap="square" rtlCol="0">
            <a:spAutoFit/>
          </a:bodyPr>
          <a:lstStyle/>
          <a:p>
            <a:pPr>
              <a:lnSpc>
                <a:spcPct val="100000"/>
              </a:lnSpc>
            </a:pPr>
            <a:r>
              <a:rPr lang="en-IN" sz="1800" b="1" kern="1200">
                <a:solidFill>
                  <a:schemeClr val="tx1"/>
                </a:solidFill>
                <a:effectLst/>
                <a:latin typeface="+mn-lt"/>
                <a:ea typeface="+mn-ea"/>
                <a:cs typeface="+mn-cs"/>
              </a:rPr>
              <a:t>CERTIFIED PROFESSIONALS FOR HOSPITAL INFECTION CONTROL </a:t>
            </a:r>
          </a:p>
          <a:p>
            <a:pPr>
              <a:lnSpc>
                <a:spcPct val="100000"/>
              </a:lnSpc>
            </a:pPr>
            <a:r>
              <a:rPr lang="en-IN" sz="1200" b="1" kern="1200">
                <a:solidFill>
                  <a:schemeClr val="tx1"/>
                </a:solidFill>
                <a:effectLst/>
                <a:latin typeface="Arial" panose="020B0604020202020204" pitchFamily="34" charset="0"/>
                <a:ea typeface="+mn-ea"/>
                <a:cs typeface="Arial" panose="020B0604020202020204" pitchFamily="34" charset="0"/>
              </a:rPr>
              <a:t>CONSORTIUM OF ACCREDITED HEALTHCARE ORGANIZATIONS</a:t>
            </a:r>
            <a:endParaRPr lang="en-IN" sz="1200" kern="1200">
              <a:solidFill>
                <a:schemeClr val="tx1"/>
              </a:solidFill>
              <a:effectLst/>
              <a:latin typeface="Arial" panose="020B0604020202020204" pitchFamily="34" charset="0"/>
              <a:ea typeface="+mn-ea"/>
              <a:cs typeface="Arial" panose="020B0604020202020204" pitchFamily="34" charset="0"/>
            </a:endParaRPr>
          </a:p>
        </p:txBody>
      </p:sp>
      <p:sp>
        <p:nvSpPr>
          <p:cNvPr id="17" name="Slide Number Placeholder 5">
            <a:extLst>
              <a:ext uri="{FF2B5EF4-FFF2-40B4-BE49-F238E27FC236}">
                <a16:creationId xmlns:a16="http://schemas.microsoft.com/office/drawing/2014/main" id="{25ABB982-E949-4E5C-8A56-D95D382EDA40}"/>
              </a:ext>
            </a:extLst>
          </p:cNvPr>
          <p:cNvSpPr>
            <a:spLocks noGrp="1"/>
          </p:cNvSpPr>
          <p:nvPr>
            <p:ph type="sldNum" sz="quarter" idx="4"/>
          </p:nvPr>
        </p:nvSpPr>
        <p:spPr>
          <a:xfrm>
            <a:off x="11161454" y="6205987"/>
            <a:ext cx="637674" cy="441955"/>
          </a:xfrm>
          <a:prstGeom prst="rect">
            <a:avLst/>
          </a:prstGeom>
        </p:spPr>
        <p:txBody>
          <a:bodyPr vert="horz" lIns="91440" tIns="45720" rIns="91440" bIns="45720" rtlCol="0" anchor="ctr"/>
          <a:lstStyle>
            <a:lvl1pPr algn="ctr">
              <a:defRPr sz="1800" b="0">
                <a:solidFill>
                  <a:schemeClr val="tx1"/>
                </a:solidFill>
              </a:defRPr>
            </a:lvl1pPr>
          </a:lstStyle>
          <a:p>
            <a:fld id="{69E52105-E4BA-4358-8E80-F1F6CCC30DE2}" type="slidenum">
              <a:rPr lang="en-IN" smtClean="0"/>
              <a:pPr/>
              <a:t>‹#›</a:t>
            </a:fld>
            <a:endParaRPr lang="en-IN"/>
          </a:p>
        </p:txBody>
      </p:sp>
      <p:pic>
        <p:nvPicPr>
          <p:cNvPr id="18" name="Picture 17" descr="Graphical user interface, text, application&#10;&#10;Description automatically generated">
            <a:extLst>
              <a:ext uri="{FF2B5EF4-FFF2-40B4-BE49-F238E27FC236}">
                <a16:creationId xmlns:a16="http://schemas.microsoft.com/office/drawing/2014/main" id="{33C47177-F0A6-4283-B633-E8F60863866E}"/>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892" t="26274" r="39036" b="48189"/>
          <a:stretch/>
        </p:blipFill>
        <p:spPr>
          <a:xfrm>
            <a:off x="0" y="6017890"/>
            <a:ext cx="2344783" cy="840110"/>
          </a:xfrm>
          <a:prstGeom prst="rect">
            <a:avLst/>
          </a:prstGeom>
        </p:spPr>
      </p:pic>
    </p:spTree>
    <p:extLst>
      <p:ext uri="{BB962C8B-B14F-4D97-AF65-F5344CB8AC3E}">
        <p14:creationId xmlns:p14="http://schemas.microsoft.com/office/powerpoint/2010/main" val="57217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1CC6B-B98B-4117-9DAA-72EC1CE13CA1}"/>
              </a:ext>
            </a:extLst>
          </p:cNvPr>
          <p:cNvSpPr>
            <a:spLocks noGrp="1"/>
          </p:cNvSpPr>
          <p:nvPr>
            <p:ph type="title"/>
          </p:nvPr>
        </p:nvSpPr>
        <p:spPr>
          <a:xfrm>
            <a:off x="0" y="1"/>
            <a:ext cx="12192000" cy="1084216"/>
          </a:xfrm>
        </p:spPr>
        <p:txBody>
          <a:bodyPr>
            <a:normAutofit/>
          </a:bodyPr>
          <a:lstStyle>
            <a:lvl1pPr algn="ctr">
              <a:defRPr sz="3200">
                <a:latin typeface="Segoe UI Black" panose="020B0A02040204020203" pitchFamily="34" charset="0"/>
                <a:ea typeface="Segoe UI Black" panose="020B0A02040204020203" pitchFamily="34" charset="0"/>
              </a:defRPr>
            </a:lvl1pPr>
          </a:lstStyle>
          <a:p>
            <a:r>
              <a:rPr lang="en-US"/>
              <a:t>Click to edit Master title style</a:t>
            </a:r>
            <a:endParaRPr lang="en-IN"/>
          </a:p>
        </p:txBody>
      </p:sp>
      <p:sp>
        <p:nvSpPr>
          <p:cNvPr id="10" name="Text Placeholder 9">
            <a:extLst>
              <a:ext uri="{FF2B5EF4-FFF2-40B4-BE49-F238E27FC236}">
                <a16:creationId xmlns:a16="http://schemas.microsoft.com/office/drawing/2014/main" id="{C63D096C-8205-4462-B94D-26B4D6AC616E}"/>
              </a:ext>
            </a:extLst>
          </p:cNvPr>
          <p:cNvSpPr>
            <a:spLocks noGrp="1"/>
          </p:cNvSpPr>
          <p:nvPr>
            <p:ph type="body" sz="quarter" idx="10"/>
          </p:nvPr>
        </p:nvSpPr>
        <p:spPr>
          <a:xfrm>
            <a:off x="6230984" y="1358922"/>
            <a:ext cx="5141588" cy="4427538"/>
          </a:xfrm>
        </p:spPr>
        <p:txBody>
          <a:bodyPr>
            <a:normAutofit/>
          </a:bodyPr>
          <a:lstStyle>
            <a:lvl1pPr marL="0" indent="0">
              <a:buNone/>
              <a:defRPr sz="2400"/>
            </a:lvl1pPr>
          </a:lstStyle>
          <a:p>
            <a:pPr lvl="0"/>
            <a:r>
              <a:rPr lang="en-US"/>
              <a:t>Click to edit Master text styles</a:t>
            </a:r>
          </a:p>
        </p:txBody>
      </p:sp>
      <p:sp>
        <p:nvSpPr>
          <p:cNvPr id="8" name="Rectangle 7">
            <a:extLst>
              <a:ext uri="{FF2B5EF4-FFF2-40B4-BE49-F238E27FC236}">
                <a16:creationId xmlns:a16="http://schemas.microsoft.com/office/drawing/2014/main" id="{7F21212A-F49D-41C4-ADE8-077A0AA5CB73}"/>
              </a:ext>
            </a:extLst>
          </p:cNvPr>
          <p:cNvSpPr/>
          <p:nvPr userDrawn="1"/>
        </p:nvSpPr>
        <p:spPr>
          <a:xfrm>
            <a:off x="11148391" y="385544"/>
            <a:ext cx="1043608" cy="215348"/>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8DF19DAC-ECD4-489E-939A-ED7EADE47DCF}"/>
              </a:ext>
            </a:extLst>
          </p:cNvPr>
          <p:cNvSpPr/>
          <p:nvPr userDrawn="1"/>
        </p:nvSpPr>
        <p:spPr>
          <a:xfrm>
            <a:off x="0" y="6063524"/>
            <a:ext cx="12192000" cy="8077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A1027D0-A844-4843-A2F0-8DB048900EEB}"/>
              </a:ext>
            </a:extLst>
          </p:cNvPr>
          <p:cNvSpPr/>
          <p:nvPr userDrawn="1"/>
        </p:nvSpPr>
        <p:spPr>
          <a:xfrm>
            <a:off x="0" y="6002376"/>
            <a:ext cx="12192000" cy="53584"/>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9B63BF8D-AA25-4D38-B044-FF9DA6C6997A}"/>
              </a:ext>
            </a:extLst>
          </p:cNvPr>
          <p:cNvSpPr txBox="1"/>
          <p:nvPr userDrawn="1"/>
        </p:nvSpPr>
        <p:spPr>
          <a:xfrm>
            <a:off x="2436916" y="6132237"/>
            <a:ext cx="6638701" cy="553998"/>
          </a:xfrm>
          <a:prstGeom prst="rect">
            <a:avLst/>
          </a:prstGeom>
          <a:solidFill>
            <a:schemeClr val="bg1">
              <a:lumMod val="95000"/>
            </a:schemeClr>
          </a:solidFill>
        </p:spPr>
        <p:txBody>
          <a:bodyPr wrap="square" rtlCol="0">
            <a:spAutoFit/>
          </a:bodyPr>
          <a:lstStyle/>
          <a:p>
            <a:pPr>
              <a:lnSpc>
                <a:spcPct val="100000"/>
              </a:lnSpc>
            </a:pPr>
            <a:r>
              <a:rPr lang="en-IN" sz="1800" b="1" kern="1200">
                <a:solidFill>
                  <a:schemeClr val="tx1"/>
                </a:solidFill>
                <a:effectLst/>
                <a:latin typeface="+mn-lt"/>
                <a:ea typeface="+mn-ea"/>
                <a:cs typeface="+mn-cs"/>
              </a:rPr>
              <a:t>CERTIFIED PROFESSIONALS FOR HOSPITAL INFECTION CONTROL </a:t>
            </a:r>
          </a:p>
          <a:p>
            <a:pPr>
              <a:lnSpc>
                <a:spcPct val="100000"/>
              </a:lnSpc>
            </a:pPr>
            <a:r>
              <a:rPr lang="en-IN" sz="1200" b="1" kern="1200">
                <a:solidFill>
                  <a:schemeClr val="tx1"/>
                </a:solidFill>
                <a:effectLst/>
                <a:latin typeface="Arial" panose="020B0604020202020204" pitchFamily="34" charset="0"/>
                <a:ea typeface="+mn-ea"/>
                <a:cs typeface="Arial" panose="020B0604020202020204" pitchFamily="34" charset="0"/>
              </a:rPr>
              <a:t>CONSORTIUM OF ACCREDITED HEALTHCARE ORGANIZATIONS</a:t>
            </a:r>
            <a:endParaRPr lang="en-IN" sz="1200" kern="1200">
              <a:solidFill>
                <a:schemeClr val="tx1"/>
              </a:solidFill>
              <a:effectLst/>
              <a:latin typeface="Arial" panose="020B0604020202020204" pitchFamily="34" charset="0"/>
              <a:ea typeface="+mn-ea"/>
              <a:cs typeface="Arial" panose="020B0604020202020204" pitchFamily="34" charset="0"/>
            </a:endParaRPr>
          </a:p>
        </p:txBody>
      </p:sp>
      <p:sp>
        <p:nvSpPr>
          <p:cNvPr id="15" name="Slide Number Placeholder 5">
            <a:extLst>
              <a:ext uri="{FF2B5EF4-FFF2-40B4-BE49-F238E27FC236}">
                <a16:creationId xmlns:a16="http://schemas.microsoft.com/office/drawing/2014/main" id="{1F30A2DF-7B41-4673-8C2E-29BCC2F62E67}"/>
              </a:ext>
            </a:extLst>
          </p:cNvPr>
          <p:cNvSpPr>
            <a:spLocks noGrp="1"/>
          </p:cNvSpPr>
          <p:nvPr>
            <p:ph type="sldNum" sz="quarter" idx="4"/>
          </p:nvPr>
        </p:nvSpPr>
        <p:spPr>
          <a:xfrm>
            <a:off x="11161454" y="6205987"/>
            <a:ext cx="637674" cy="441955"/>
          </a:xfrm>
          <a:prstGeom prst="rect">
            <a:avLst/>
          </a:prstGeom>
        </p:spPr>
        <p:txBody>
          <a:bodyPr vert="horz" lIns="91440" tIns="45720" rIns="91440" bIns="45720" rtlCol="0" anchor="ctr"/>
          <a:lstStyle>
            <a:lvl1pPr algn="ctr">
              <a:defRPr sz="1800" b="0">
                <a:solidFill>
                  <a:schemeClr val="tx1"/>
                </a:solidFill>
              </a:defRPr>
            </a:lvl1pPr>
          </a:lstStyle>
          <a:p>
            <a:fld id="{69E52105-E4BA-4358-8E80-F1F6CCC30DE2}" type="slidenum">
              <a:rPr lang="en-IN" smtClean="0"/>
              <a:pPr/>
              <a:t>‹#›</a:t>
            </a:fld>
            <a:endParaRPr lang="en-IN"/>
          </a:p>
        </p:txBody>
      </p:sp>
      <p:pic>
        <p:nvPicPr>
          <p:cNvPr id="16" name="Picture 15" descr="Graphical user interface, text, application&#10;&#10;Description automatically generated">
            <a:extLst>
              <a:ext uri="{FF2B5EF4-FFF2-40B4-BE49-F238E27FC236}">
                <a16:creationId xmlns:a16="http://schemas.microsoft.com/office/drawing/2014/main" id="{4E0869E1-A017-49B2-81FD-BC3504EBA692}"/>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892" t="26274" r="39036" b="48189"/>
          <a:stretch/>
        </p:blipFill>
        <p:spPr>
          <a:xfrm>
            <a:off x="0" y="6017890"/>
            <a:ext cx="2344783" cy="840110"/>
          </a:xfrm>
          <a:prstGeom prst="rect">
            <a:avLst/>
          </a:prstGeom>
        </p:spPr>
      </p:pic>
    </p:spTree>
    <p:extLst>
      <p:ext uri="{BB962C8B-B14F-4D97-AF65-F5344CB8AC3E}">
        <p14:creationId xmlns:p14="http://schemas.microsoft.com/office/powerpoint/2010/main" val="1528616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1CC6B-B98B-4117-9DAA-72EC1CE13CA1}"/>
              </a:ext>
            </a:extLst>
          </p:cNvPr>
          <p:cNvSpPr>
            <a:spLocks noGrp="1"/>
          </p:cNvSpPr>
          <p:nvPr>
            <p:ph type="title"/>
          </p:nvPr>
        </p:nvSpPr>
        <p:spPr>
          <a:xfrm>
            <a:off x="0" y="1"/>
            <a:ext cx="12192000" cy="1084216"/>
          </a:xfrm>
        </p:spPr>
        <p:txBody>
          <a:bodyPr>
            <a:normAutofit/>
          </a:bodyPr>
          <a:lstStyle>
            <a:lvl1pPr algn="ctr">
              <a:defRPr sz="3200">
                <a:latin typeface="Segoe UI Black" panose="020B0A02040204020203" pitchFamily="34" charset="0"/>
                <a:ea typeface="Segoe UI Black" panose="020B0A02040204020203" pitchFamily="34" charset="0"/>
              </a:defRPr>
            </a:lvl1pPr>
          </a:lstStyle>
          <a:p>
            <a:r>
              <a:rPr lang="en-US"/>
              <a:t>Click to edit Master title style</a:t>
            </a:r>
            <a:endParaRPr lang="en-IN"/>
          </a:p>
        </p:txBody>
      </p:sp>
      <p:sp>
        <p:nvSpPr>
          <p:cNvPr id="10" name="Text Placeholder 9">
            <a:extLst>
              <a:ext uri="{FF2B5EF4-FFF2-40B4-BE49-F238E27FC236}">
                <a16:creationId xmlns:a16="http://schemas.microsoft.com/office/drawing/2014/main" id="{C63D096C-8205-4462-B94D-26B4D6AC616E}"/>
              </a:ext>
            </a:extLst>
          </p:cNvPr>
          <p:cNvSpPr>
            <a:spLocks noGrp="1"/>
          </p:cNvSpPr>
          <p:nvPr>
            <p:ph type="body" sz="quarter" idx="10"/>
          </p:nvPr>
        </p:nvSpPr>
        <p:spPr>
          <a:xfrm>
            <a:off x="648011" y="1357744"/>
            <a:ext cx="10886492" cy="4427538"/>
          </a:xfrm>
        </p:spPr>
        <p:txBody>
          <a:bodyPr>
            <a:normAutofit/>
          </a:bodyPr>
          <a:lstStyle>
            <a:lvl1pPr marL="0" indent="0">
              <a:buNone/>
              <a:defRPr sz="2400"/>
            </a:lvl1pPr>
          </a:lstStyle>
          <a:p>
            <a:pPr lvl="0"/>
            <a:r>
              <a:rPr lang="en-US"/>
              <a:t>Click to edit Master text styles</a:t>
            </a:r>
          </a:p>
        </p:txBody>
      </p:sp>
      <p:sp>
        <p:nvSpPr>
          <p:cNvPr id="8" name="Rectangle 7">
            <a:extLst>
              <a:ext uri="{FF2B5EF4-FFF2-40B4-BE49-F238E27FC236}">
                <a16:creationId xmlns:a16="http://schemas.microsoft.com/office/drawing/2014/main" id="{7F21212A-F49D-41C4-ADE8-077A0AA5CB73}"/>
              </a:ext>
            </a:extLst>
          </p:cNvPr>
          <p:cNvSpPr/>
          <p:nvPr userDrawn="1"/>
        </p:nvSpPr>
        <p:spPr>
          <a:xfrm>
            <a:off x="11148391" y="385544"/>
            <a:ext cx="1043608" cy="215348"/>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Rectangle 11">
            <a:extLst>
              <a:ext uri="{FF2B5EF4-FFF2-40B4-BE49-F238E27FC236}">
                <a16:creationId xmlns:a16="http://schemas.microsoft.com/office/drawing/2014/main" id="{0762F36E-2D4B-4617-98C6-83741F4D72DF}"/>
              </a:ext>
            </a:extLst>
          </p:cNvPr>
          <p:cNvSpPr/>
          <p:nvPr userDrawn="1"/>
        </p:nvSpPr>
        <p:spPr>
          <a:xfrm>
            <a:off x="0" y="6063524"/>
            <a:ext cx="12192000" cy="8077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B0BF0A8-F4B7-4E35-84BA-B5D651ABE1D3}"/>
              </a:ext>
            </a:extLst>
          </p:cNvPr>
          <p:cNvSpPr/>
          <p:nvPr userDrawn="1"/>
        </p:nvSpPr>
        <p:spPr>
          <a:xfrm>
            <a:off x="0" y="6002376"/>
            <a:ext cx="12192000" cy="53584"/>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TextBox 13">
            <a:extLst>
              <a:ext uri="{FF2B5EF4-FFF2-40B4-BE49-F238E27FC236}">
                <a16:creationId xmlns:a16="http://schemas.microsoft.com/office/drawing/2014/main" id="{3ED1AFF4-1BDC-4E48-ACA9-C39B3A278551}"/>
              </a:ext>
            </a:extLst>
          </p:cNvPr>
          <p:cNvSpPr txBox="1"/>
          <p:nvPr userDrawn="1"/>
        </p:nvSpPr>
        <p:spPr>
          <a:xfrm>
            <a:off x="2436916" y="6132237"/>
            <a:ext cx="6638701" cy="553998"/>
          </a:xfrm>
          <a:prstGeom prst="rect">
            <a:avLst/>
          </a:prstGeom>
          <a:solidFill>
            <a:schemeClr val="bg1">
              <a:lumMod val="95000"/>
            </a:schemeClr>
          </a:solidFill>
        </p:spPr>
        <p:txBody>
          <a:bodyPr wrap="square" rtlCol="0">
            <a:spAutoFit/>
          </a:bodyPr>
          <a:lstStyle/>
          <a:p>
            <a:pPr>
              <a:lnSpc>
                <a:spcPct val="100000"/>
              </a:lnSpc>
            </a:pPr>
            <a:r>
              <a:rPr lang="en-IN" sz="1800" b="1" kern="1200">
                <a:solidFill>
                  <a:schemeClr val="tx1"/>
                </a:solidFill>
                <a:effectLst/>
                <a:latin typeface="+mn-lt"/>
                <a:ea typeface="+mn-ea"/>
                <a:cs typeface="+mn-cs"/>
              </a:rPr>
              <a:t>CERTIFIED PROFESSIONALS FOR HOSPITAL INFECTION CONTROL </a:t>
            </a:r>
          </a:p>
          <a:p>
            <a:pPr>
              <a:lnSpc>
                <a:spcPct val="100000"/>
              </a:lnSpc>
            </a:pPr>
            <a:r>
              <a:rPr lang="en-IN" sz="1200" b="1" kern="1200">
                <a:solidFill>
                  <a:schemeClr val="tx1"/>
                </a:solidFill>
                <a:effectLst/>
                <a:latin typeface="Arial" panose="020B0604020202020204" pitchFamily="34" charset="0"/>
                <a:ea typeface="+mn-ea"/>
                <a:cs typeface="Arial" panose="020B0604020202020204" pitchFamily="34" charset="0"/>
              </a:rPr>
              <a:t>CONSORTIUM OF ACCREDITED HEALTHCARE ORGANIZATIONS</a:t>
            </a:r>
            <a:endParaRPr lang="en-IN" sz="1200" kern="1200">
              <a:solidFill>
                <a:schemeClr val="tx1"/>
              </a:solidFill>
              <a:effectLst/>
              <a:latin typeface="Arial" panose="020B0604020202020204" pitchFamily="34" charset="0"/>
              <a:ea typeface="+mn-ea"/>
              <a:cs typeface="Arial" panose="020B0604020202020204" pitchFamily="34" charset="0"/>
            </a:endParaRPr>
          </a:p>
        </p:txBody>
      </p:sp>
      <p:sp>
        <p:nvSpPr>
          <p:cNvPr id="15" name="Slide Number Placeholder 5">
            <a:extLst>
              <a:ext uri="{FF2B5EF4-FFF2-40B4-BE49-F238E27FC236}">
                <a16:creationId xmlns:a16="http://schemas.microsoft.com/office/drawing/2014/main" id="{DC912C14-1449-4159-AC7C-52F5ECED4425}"/>
              </a:ext>
            </a:extLst>
          </p:cNvPr>
          <p:cNvSpPr>
            <a:spLocks noGrp="1"/>
          </p:cNvSpPr>
          <p:nvPr>
            <p:ph type="sldNum" sz="quarter" idx="4"/>
          </p:nvPr>
        </p:nvSpPr>
        <p:spPr>
          <a:xfrm>
            <a:off x="11161454" y="6205987"/>
            <a:ext cx="637674" cy="441955"/>
          </a:xfrm>
          <a:prstGeom prst="rect">
            <a:avLst/>
          </a:prstGeom>
        </p:spPr>
        <p:txBody>
          <a:bodyPr vert="horz" lIns="91440" tIns="45720" rIns="91440" bIns="45720" rtlCol="0" anchor="ctr"/>
          <a:lstStyle>
            <a:lvl1pPr algn="ctr">
              <a:defRPr sz="1800" b="0">
                <a:solidFill>
                  <a:schemeClr val="tx1"/>
                </a:solidFill>
              </a:defRPr>
            </a:lvl1pPr>
          </a:lstStyle>
          <a:p>
            <a:fld id="{69E52105-E4BA-4358-8E80-F1F6CCC30DE2}" type="slidenum">
              <a:rPr lang="en-IN" smtClean="0"/>
              <a:pPr/>
              <a:t>‹#›</a:t>
            </a:fld>
            <a:endParaRPr lang="en-IN"/>
          </a:p>
        </p:txBody>
      </p:sp>
      <p:pic>
        <p:nvPicPr>
          <p:cNvPr id="16" name="Picture 15" descr="Graphical user interface, text, application&#10;&#10;Description automatically generated">
            <a:extLst>
              <a:ext uri="{FF2B5EF4-FFF2-40B4-BE49-F238E27FC236}">
                <a16:creationId xmlns:a16="http://schemas.microsoft.com/office/drawing/2014/main" id="{4268989F-445E-4399-A56C-89C998172A6F}"/>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892" t="26274" r="39036" b="48189"/>
          <a:stretch/>
        </p:blipFill>
        <p:spPr>
          <a:xfrm>
            <a:off x="0" y="6017890"/>
            <a:ext cx="2344783" cy="840110"/>
          </a:xfrm>
          <a:prstGeom prst="rect">
            <a:avLst/>
          </a:prstGeom>
        </p:spPr>
      </p:pic>
    </p:spTree>
    <p:extLst>
      <p:ext uri="{BB962C8B-B14F-4D97-AF65-F5344CB8AC3E}">
        <p14:creationId xmlns:p14="http://schemas.microsoft.com/office/powerpoint/2010/main" val="1229880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1CC6B-B98B-4117-9DAA-72EC1CE13CA1}"/>
              </a:ext>
            </a:extLst>
          </p:cNvPr>
          <p:cNvSpPr>
            <a:spLocks noGrp="1"/>
          </p:cNvSpPr>
          <p:nvPr>
            <p:ph type="title"/>
          </p:nvPr>
        </p:nvSpPr>
        <p:spPr>
          <a:xfrm>
            <a:off x="0" y="1"/>
            <a:ext cx="12191999" cy="1084216"/>
          </a:xfrm>
        </p:spPr>
        <p:txBody>
          <a:bodyPr>
            <a:normAutofit/>
          </a:bodyPr>
          <a:lstStyle>
            <a:lvl1pPr algn="ctr">
              <a:defRPr sz="3200">
                <a:latin typeface="Segoe UI Black" panose="020B0A02040204020203" pitchFamily="34" charset="0"/>
                <a:ea typeface="Segoe UI Black" panose="020B0A02040204020203" pitchFamily="34" charset="0"/>
              </a:defRPr>
            </a:lvl1pPr>
          </a:lstStyle>
          <a:p>
            <a:r>
              <a:rPr lang="en-US"/>
              <a:t>Click to edit Master title style</a:t>
            </a:r>
            <a:endParaRPr lang="en-IN"/>
          </a:p>
        </p:txBody>
      </p:sp>
      <p:sp>
        <p:nvSpPr>
          <p:cNvPr id="8" name="Rectangle 7">
            <a:extLst>
              <a:ext uri="{FF2B5EF4-FFF2-40B4-BE49-F238E27FC236}">
                <a16:creationId xmlns:a16="http://schemas.microsoft.com/office/drawing/2014/main" id="{7F21212A-F49D-41C4-ADE8-077A0AA5CB73}"/>
              </a:ext>
            </a:extLst>
          </p:cNvPr>
          <p:cNvSpPr/>
          <p:nvPr userDrawn="1"/>
        </p:nvSpPr>
        <p:spPr>
          <a:xfrm>
            <a:off x="11148391" y="385544"/>
            <a:ext cx="1043608" cy="215348"/>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51F49BF3-2742-4955-8DC5-02C39E5DA7D2}"/>
              </a:ext>
            </a:extLst>
          </p:cNvPr>
          <p:cNvSpPr/>
          <p:nvPr userDrawn="1"/>
        </p:nvSpPr>
        <p:spPr>
          <a:xfrm>
            <a:off x="0" y="6063524"/>
            <a:ext cx="12192000" cy="8077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E057B4F-7EC8-4F35-8DF2-36D1F78CEF75}"/>
              </a:ext>
            </a:extLst>
          </p:cNvPr>
          <p:cNvSpPr/>
          <p:nvPr userDrawn="1"/>
        </p:nvSpPr>
        <p:spPr>
          <a:xfrm>
            <a:off x="0" y="6002376"/>
            <a:ext cx="12192000" cy="53584"/>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EEFDEC80-457F-4625-8B73-A9F1A7DAA8B1}"/>
              </a:ext>
            </a:extLst>
          </p:cNvPr>
          <p:cNvSpPr txBox="1"/>
          <p:nvPr userDrawn="1"/>
        </p:nvSpPr>
        <p:spPr>
          <a:xfrm>
            <a:off x="2436916" y="6132237"/>
            <a:ext cx="6638701" cy="553998"/>
          </a:xfrm>
          <a:prstGeom prst="rect">
            <a:avLst/>
          </a:prstGeom>
          <a:solidFill>
            <a:schemeClr val="bg1">
              <a:lumMod val="95000"/>
            </a:schemeClr>
          </a:solidFill>
        </p:spPr>
        <p:txBody>
          <a:bodyPr wrap="square" rtlCol="0">
            <a:spAutoFit/>
          </a:bodyPr>
          <a:lstStyle/>
          <a:p>
            <a:pPr>
              <a:lnSpc>
                <a:spcPct val="100000"/>
              </a:lnSpc>
            </a:pPr>
            <a:r>
              <a:rPr lang="en-IN" sz="1800" b="1" kern="1200">
                <a:solidFill>
                  <a:schemeClr val="tx1"/>
                </a:solidFill>
                <a:effectLst/>
                <a:latin typeface="+mn-lt"/>
                <a:ea typeface="+mn-ea"/>
                <a:cs typeface="+mn-cs"/>
              </a:rPr>
              <a:t>CERTIFIED PROFESSIONALS FOR HOSPITAL INFECTION CONTROL </a:t>
            </a:r>
          </a:p>
          <a:p>
            <a:pPr>
              <a:lnSpc>
                <a:spcPct val="100000"/>
              </a:lnSpc>
            </a:pPr>
            <a:r>
              <a:rPr lang="en-IN" sz="1200" b="1" kern="1200">
                <a:solidFill>
                  <a:schemeClr val="tx1"/>
                </a:solidFill>
                <a:effectLst/>
                <a:latin typeface="Arial" panose="020B0604020202020204" pitchFamily="34" charset="0"/>
                <a:ea typeface="+mn-ea"/>
                <a:cs typeface="Arial" panose="020B0604020202020204" pitchFamily="34" charset="0"/>
              </a:rPr>
              <a:t>CONSORTIUM OF ACCREDITED HEALTHCARE ORGANIZATIONS</a:t>
            </a:r>
            <a:endParaRPr lang="en-IN" sz="1200" kern="1200">
              <a:solidFill>
                <a:schemeClr val="tx1"/>
              </a:solidFill>
              <a:effectLst/>
              <a:latin typeface="Arial" panose="020B0604020202020204" pitchFamily="34" charset="0"/>
              <a:ea typeface="+mn-ea"/>
              <a:cs typeface="Arial" panose="020B0604020202020204" pitchFamily="34" charset="0"/>
            </a:endParaRPr>
          </a:p>
        </p:txBody>
      </p:sp>
      <p:sp>
        <p:nvSpPr>
          <p:cNvPr id="14" name="Slide Number Placeholder 5">
            <a:extLst>
              <a:ext uri="{FF2B5EF4-FFF2-40B4-BE49-F238E27FC236}">
                <a16:creationId xmlns:a16="http://schemas.microsoft.com/office/drawing/2014/main" id="{40852F80-00E2-4395-82E2-6DB723F5BAB7}"/>
              </a:ext>
            </a:extLst>
          </p:cNvPr>
          <p:cNvSpPr>
            <a:spLocks noGrp="1"/>
          </p:cNvSpPr>
          <p:nvPr>
            <p:ph type="sldNum" sz="quarter" idx="4"/>
          </p:nvPr>
        </p:nvSpPr>
        <p:spPr>
          <a:xfrm>
            <a:off x="11161454" y="6205987"/>
            <a:ext cx="637674" cy="441955"/>
          </a:xfrm>
          <a:prstGeom prst="rect">
            <a:avLst/>
          </a:prstGeom>
        </p:spPr>
        <p:txBody>
          <a:bodyPr vert="horz" lIns="91440" tIns="45720" rIns="91440" bIns="45720" rtlCol="0" anchor="ctr"/>
          <a:lstStyle>
            <a:lvl1pPr algn="ctr">
              <a:defRPr sz="1800" b="0">
                <a:solidFill>
                  <a:schemeClr val="tx1"/>
                </a:solidFill>
              </a:defRPr>
            </a:lvl1pPr>
          </a:lstStyle>
          <a:p>
            <a:fld id="{69E52105-E4BA-4358-8E80-F1F6CCC30DE2}" type="slidenum">
              <a:rPr lang="en-IN" smtClean="0"/>
              <a:pPr/>
              <a:t>‹#›</a:t>
            </a:fld>
            <a:endParaRPr lang="en-IN"/>
          </a:p>
        </p:txBody>
      </p:sp>
      <p:pic>
        <p:nvPicPr>
          <p:cNvPr id="15" name="Picture 14" descr="Graphical user interface, text, application&#10;&#10;Description automatically generated">
            <a:extLst>
              <a:ext uri="{FF2B5EF4-FFF2-40B4-BE49-F238E27FC236}">
                <a16:creationId xmlns:a16="http://schemas.microsoft.com/office/drawing/2014/main" id="{FC646216-E04C-4862-B737-6C5013E3FCBC}"/>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892" t="26274" r="39036" b="48189"/>
          <a:stretch/>
        </p:blipFill>
        <p:spPr>
          <a:xfrm>
            <a:off x="0" y="6017890"/>
            <a:ext cx="2344783" cy="840110"/>
          </a:xfrm>
          <a:prstGeom prst="rect">
            <a:avLst/>
          </a:prstGeom>
        </p:spPr>
      </p:pic>
    </p:spTree>
    <p:extLst>
      <p:ext uri="{BB962C8B-B14F-4D97-AF65-F5344CB8AC3E}">
        <p14:creationId xmlns:p14="http://schemas.microsoft.com/office/powerpoint/2010/main" val="3643476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1CC6B-B98B-4117-9DAA-72EC1CE13CA1}"/>
              </a:ext>
            </a:extLst>
          </p:cNvPr>
          <p:cNvSpPr>
            <a:spLocks noGrp="1"/>
          </p:cNvSpPr>
          <p:nvPr>
            <p:ph type="title"/>
          </p:nvPr>
        </p:nvSpPr>
        <p:spPr>
          <a:xfrm>
            <a:off x="0" y="1"/>
            <a:ext cx="12191999" cy="1084216"/>
          </a:xfrm>
        </p:spPr>
        <p:txBody>
          <a:bodyPr>
            <a:normAutofit/>
          </a:bodyPr>
          <a:lstStyle>
            <a:lvl1pPr algn="ctr">
              <a:defRPr sz="3200">
                <a:latin typeface="Segoe UI Black" panose="020B0A02040204020203" pitchFamily="34" charset="0"/>
                <a:ea typeface="Segoe UI Black" panose="020B0A02040204020203" pitchFamily="34" charset="0"/>
              </a:defRPr>
            </a:lvl1pPr>
          </a:lstStyle>
          <a:p>
            <a:r>
              <a:rPr lang="en-US"/>
              <a:t>Click to edit Master title style</a:t>
            </a:r>
            <a:endParaRPr lang="en-IN"/>
          </a:p>
        </p:txBody>
      </p:sp>
      <p:sp>
        <p:nvSpPr>
          <p:cNvPr id="8" name="Rectangle 7">
            <a:extLst>
              <a:ext uri="{FF2B5EF4-FFF2-40B4-BE49-F238E27FC236}">
                <a16:creationId xmlns:a16="http://schemas.microsoft.com/office/drawing/2014/main" id="{7F21212A-F49D-41C4-ADE8-077A0AA5CB73}"/>
              </a:ext>
            </a:extLst>
          </p:cNvPr>
          <p:cNvSpPr/>
          <p:nvPr userDrawn="1"/>
        </p:nvSpPr>
        <p:spPr>
          <a:xfrm>
            <a:off x="11148391" y="385544"/>
            <a:ext cx="1043608" cy="215348"/>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3328743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F21212A-F49D-41C4-ADE8-077A0AA5CB73}"/>
              </a:ext>
            </a:extLst>
          </p:cNvPr>
          <p:cNvSpPr/>
          <p:nvPr userDrawn="1"/>
        </p:nvSpPr>
        <p:spPr>
          <a:xfrm>
            <a:off x="11148391" y="385544"/>
            <a:ext cx="1043608" cy="215348"/>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DB898CBE-E05C-4F6B-9392-72466EA81F17}"/>
              </a:ext>
            </a:extLst>
          </p:cNvPr>
          <p:cNvSpPr/>
          <p:nvPr userDrawn="1"/>
        </p:nvSpPr>
        <p:spPr>
          <a:xfrm>
            <a:off x="0" y="6063524"/>
            <a:ext cx="12192000" cy="8077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6A92DE-5C97-4931-BAE9-95DCA3890DA3}"/>
              </a:ext>
            </a:extLst>
          </p:cNvPr>
          <p:cNvSpPr/>
          <p:nvPr userDrawn="1"/>
        </p:nvSpPr>
        <p:spPr>
          <a:xfrm>
            <a:off x="0" y="6002376"/>
            <a:ext cx="12192000" cy="53584"/>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AF42ACFE-B874-4789-A56F-4B355C32B99E}"/>
              </a:ext>
            </a:extLst>
          </p:cNvPr>
          <p:cNvSpPr txBox="1"/>
          <p:nvPr userDrawn="1"/>
        </p:nvSpPr>
        <p:spPr>
          <a:xfrm>
            <a:off x="2436916" y="6132237"/>
            <a:ext cx="6638701" cy="553998"/>
          </a:xfrm>
          <a:prstGeom prst="rect">
            <a:avLst/>
          </a:prstGeom>
          <a:solidFill>
            <a:schemeClr val="bg1">
              <a:lumMod val="95000"/>
            </a:schemeClr>
          </a:solidFill>
        </p:spPr>
        <p:txBody>
          <a:bodyPr wrap="square" rtlCol="0">
            <a:spAutoFit/>
          </a:bodyPr>
          <a:lstStyle/>
          <a:p>
            <a:pPr>
              <a:lnSpc>
                <a:spcPct val="100000"/>
              </a:lnSpc>
            </a:pPr>
            <a:r>
              <a:rPr lang="en-IN" sz="1800" b="1" kern="1200">
                <a:solidFill>
                  <a:schemeClr val="tx1"/>
                </a:solidFill>
                <a:effectLst/>
                <a:latin typeface="+mn-lt"/>
                <a:ea typeface="+mn-ea"/>
                <a:cs typeface="+mn-cs"/>
              </a:rPr>
              <a:t>CERTIFIED PROFESSIONALS FOR HOSPITAL INFECTION CONTROL </a:t>
            </a:r>
          </a:p>
          <a:p>
            <a:pPr>
              <a:lnSpc>
                <a:spcPct val="100000"/>
              </a:lnSpc>
            </a:pPr>
            <a:r>
              <a:rPr lang="en-IN" sz="1200" b="1" kern="1200">
                <a:solidFill>
                  <a:schemeClr val="tx1"/>
                </a:solidFill>
                <a:effectLst/>
                <a:latin typeface="Arial" panose="020B0604020202020204" pitchFamily="34" charset="0"/>
                <a:ea typeface="+mn-ea"/>
                <a:cs typeface="Arial" panose="020B0604020202020204" pitchFamily="34" charset="0"/>
              </a:rPr>
              <a:t>CONSORTIUM OF ACCREDITED HEALTHCARE ORGANIZATIONS</a:t>
            </a:r>
            <a:endParaRPr lang="en-IN" sz="1200" kern="1200">
              <a:solidFill>
                <a:schemeClr val="tx1"/>
              </a:solidFill>
              <a:effectLst/>
              <a:latin typeface="Arial" panose="020B0604020202020204" pitchFamily="34" charset="0"/>
              <a:ea typeface="+mn-ea"/>
              <a:cs typeface="Arial" panose="020B0604020202020204" pitchFamily="34" charset="0"/>
            </a:endParaRPr>
          </a:p>
        </p:txBody>
      </p:sp>
      <p:sp>
        <p:nvSpPr>
          <p:cNvPr id="14" name="Slide Number Placeholder 5">
            <a:extLst>
              <a:ext uri="{FF2B5EF4-FFF2-40B4-BE49-F238E27FC236}">
                <a16:creationId xmlns:a16="http://schemas.microsoft.com/office/drawing/2014/main" id="{DCBE5F9F-CF75-404E-9FCB-03EB681F1D0C}"/>
              </a:ext>
            </a:extLst>
          </p:cNvPr>
          <p:cNvSpPr>
            <a:spLocks noGrp="1"/>
          </p:cNvSpPr>
          <p:nvPr>
            <p:ph type="sldNum" sz="quarter" idx="4"/>
          </p:nvPr>
        </p:nvSpPr>
        <p:spPr>
          <a:xfrm>
            <a:off x="11161454" y="6205987"/>
            <a:ext cx="637674" cy="441955"/>
          </a:xfrm>
          <a:prstGeom prst="rect">
            <a:avLst/>
          </a:prstGeom>
        </p:spPr>
        <p:txBody>
          <a:bodyPr vert="horz" lIns="91440" tIns="45720" rIns="91440" bIns="45720" rtlCol="0" anchor="ctr"/>
          <a:lstStyle>
            <a:lvl1pPr algn="ctr">
              <a:defRPr sz="1800" b="0">
                <a:solidFill>
                  <a:schemeClr val="tx1"/>
                </a:solidFill>
              </a:defRPr>
            </a:lvl1pPr>
          </a:lstStyle>
          <a:p>
            <a:fld id="{69E52105-E4BA-4358-8E80-F1F6CCC30DE2}" type="slidenum">
              <a:rPr lang="en-IN" smtClean="0"/>
              <a:pPr/>
              <a:t>‹#›</a:t>
            </a:fld>
            <a:endParaRPr lang="en-IN"/>
          </a:p>
        </p:txBody>
      </p:sp>
      <p:pic>
        <p:nvPicPr>
          <p:cNvPr id="15" name="Picture 14" descr="Graphical user interface, text, application&#10;&#10;Description automatically generated">
            <a:extLst>
              <a:ext uri="{FF2B5EF4-FFF2-40B4-BE49-F238E27FC236}">
                <a16:creationId xmlns:a16="http://schemas.microsoft.com/office/drawing/2014/main" id="{44B67F86-9A69-45EE-B064-33F6D22BFDEC}"/>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892" t="26274" r="39036" b="48189"/>
          <a:stretch/>
        </p:blipFill>
        <p:spPr>
          <a:xfrm>
            <a:off x="0" y="6017890"/>
            <a:ext cx="2344783" cy="840110"/>
          </a:xfrm>
          <a:prstGeom prst="rect">
            <a:avLst/>
          </a:prstGeom>
        </p:spPr>
      </p:pic>
    </p:spTree>
    <p:extLst>
      <p:ext uri="{BB962C8B-B14F-4D97-AF65-F5344CB8AC3E}">
        <p14:creationId xmlns:p14="http://schemas.microsoft.com/office/powerpoint/2010/main" val="180209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E52105-E4BA-4358-8E80-F1F6CCC30DE2}" type="slidenum">
              <a:rPr lang="en-IN" smtClean="0"/>
              <a:pPr/>
              <a:t>‹#›</a:t>
            </a:fld>
            <a:endParaRPr lang="en-IN"/>
          </a:p>
        </p:txBody>
      </p:sp>
    </p:spTree>
    <p:extLst>
      <p:ext uri="{BB962C8B-B14F-4D97-AF65-F5344CB8AC3E}">
        <p14:creationId xmlns:p14="http://schemas.microsoft.com/office/powerpoint/2010/main" val="696104595"/>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B898CBE-E05C-4F6B-9392-72466EA81F17}"/>
              </a:ext>
            </a:extLst>
          </p:cNvPr>
          <p:cNvSpPr/>
          <p:nvPr userDrawn="1"/>
        </p:nvSpPr>
        <p:spPr>
          <a:xfrm>
            <a:off x="0" y="6063524"/>
            <a:ext cx="12192000" cy="8077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26A92DE-5C97-4931-BAE9-95DCA3890DA3}"/>
              </a:ext>
            </a:extLst>
          </p:cNvPr>
          <p:cNvSpPr/>
          <p:nvPr userDrawn="1"/>
        </p:nvSpPr>
        <p:spPr>
          <a:xfrm>
            <a:off x="0" y="6002376"/>
            <a:ext cx="12192000" cy="53584"/>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AF42ACFE-B874-4789-A56F-4B355C32B99E}"/>
              </a:ext>
            </a:extLst>
          </p:cNvPr>
          <p:cNvSpPr txBox="1"/>
          <p:nvPr userDrawn="1"/>
        </p:nvSpPr>
        <p:spPr>
          <a:xfrm>
            <a:off x="2436916" y="6132237"/>
            <a:ext cx="6638701" cy="553998"/>
          </a:xfrm>
          <a:prstGeom prst="rect">
            <a:avLst/>
          </a:prstGeom>
          <a:solidFill>
            <a:schemeClr val="bg1">
              <a:lumMod val="95000"/>
            </a:schemeClr>
          </a:solidFill>
        </p:spPr>
        <p:txBody>
          <a:bodyPr wrap="square" rtlCol="0">
            <a:spAutoFit/>
          </a:bodyPr>
          <a:lstStyle/>
          <a:p>
            <a:pPr>
              <a:lnSpc>
                <a:spcPct val="100000"/>
              </a:lnSpc>
            </a:pPr>
            <a:r>
              <a:rPr lang="en-IN" sz="1800" b="1" kern="1200">
                <a:solidFill>
                  <a:schemeClr val="tx1"/>
                </a:solidFill>
                <a:effectLst/>
                <a:latin typeface="+mn-lt"/>
                <a:ea typeface="+mn-ea"/>
                <a:cs typeface="+mn-cs"/>
              </a:rPr>
              <a:t>CERTIFIED PROFESSIONALS FOR HOSPITAL INFECTION CONTROL </a:t>
            </a:r>
          </a:p>
          <a:p>
            <a:pPr>
              <a:lnSpc>
                <a:spcPct val="100000"/>
              </a:lnSpc>
            </a:pPr>
            <a:r>
              <a:rPr lang="en-IN" sz="1200" b="1" kern="1200">
                <a:solidFill>
                  <a:schemeClr val="tx1"/>
                </a:solidFill>
                <a:effectLst/>
                <a:latin typeface="Arial" panose="020B0604020202020204" pitchFamily="34" charset="0"/>
                <a:ea typeface="+mn-ea"/>
                <a:cs typeface="Arial" panose="020B0604020202020204" pitchFamily="34" charset="0"/>
              </a:rPr>
              <a:t>CONSORTIUM OF ACCREDITED HEALTHCARE ORGANIZATIONS</a:t>
            </a:r>
            <a:endParaRPr lang="en-IN" sz="1200" kern="1200">
              <a:solidFill>
                <a:schemeClr val="tx1"/>
              </a:solidFill>
              <a:effectLst/>
              <a:latin typeface="Arial" panose="020B0604020202020204" pitchFamily="34" charset="0"/>
              <a:ea typeface="+mn-ea"/>
              <a:cs typeface="Arial" panose="020B0604020202020204" pitchFamily="34" charset="0"/>
            </a:endParaRPr>
          </a:p>
        </p:txBody>
      </p:sp>
      <p:sp>
        <p:nvSpPr>
          <p:cNvPr id="14" name="Slide Number Placeholder 5">
            <a:extLst>
              <a:ext uri="{FF2B5EF4-FFF2-40B4-BE49-F238E27FC236}">
                <a16:creationId xmlns:a16="http://schemas.microsoft.com/office/drawing/2014/main" id="{DCBE5F9F-CF75-404E-9FCB-03EB681F1D0C}"/>
              </a:ext>
            </a:extLst>
          </p:cNvPr>
          <p:cNvSpPr>
            <a:spLocks noGrp="1"/>
          </p:cNvSpPr>
          <p:nvPr>
            <p:ph type="sldNum" sz="quarter" idx="4"/>
          </p:nvPr>
        </p:nvSpPr>
        <p:spPr>
          <a:xfrm>
            <a:off x="11161454" y="6205987"/>
            <a:ext cx="637674" cy="441955"/>
          </a:xfrm>
          <a:prstGeom prst="rect">
            <a:avLst/>
          </a:prstGeom>
        </p:spPr>
        <p:txBody>
          <a:bodyPr vert="horz" lIns="91440" tIns="45720" rIns="91440" bIns="45720" rtlCol="0" anchor="ctr"/>
          <a:lstStyle>
            <a:lvl1pPr algn="ctr">
              <a:defRPr sz="1800" b="0">
                <a:solidFill>
                  <a:schemeClr val="tx1"/>
                </a:solidFill>
              </a:defRPr>
            </a:lvl1pPr>
          </a:lstStyle>
          <a:p>
            <a:fld id="{69E52105-E4BA-4358-8E80-F1F6CCC30DE2}" type="slidenum">
              <a:rPr lang="en-IN" smtClean="0"/>
              <a:pPr/>
              <a:t>‹#›</a:t>
            </a:fld>
            <a:endParaRPr lang="en-IN"/>
          </a:p>
        </p:txBody>
      </p:sp>
      <p:pic>
        <p:nvPicPr>
          <p:cNvPr id="15" name="Picture 14" descr="Graphical user interface, text, application&#10;&#10;Description automatically generated">
            <a:extLst>
              <a:ext uri="{FF2B5EF4-FFF2-40B4-BE49-F238E27FC236}">
                <a16:creationId xmlns:a16="http://schemas.microsoft.com/office/drawing/2014/main" id="{44B67F86-9A69-45EE-B064-33F6D22BFDEC}"/>
              </a:ext>
            </a:extLst>
          </p:cNvPr>
          <p:cNvPicPr>
            <a:picLocks noChangeAspect="1"/>
          </p:cNvPicPr>
          <p:nvPr userDrawn="1"/>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20892" t="26274" r="39036" b="48189"/>
          <a:stretch/>
        </p:blipFill>
        <p:spPr>
          <a:xfrm>
            <a:off x="0" y="6017890"/>
            <a:ext cx="2344783" cy="840110"/>
          </a:xfrm>
          <a:prstGeom prst="rect">
            <a:avLst/>
          </a:prstGeom>
        </p:spPr>
      </p:pic>
    </p:spTree>
    <p:extLst>
      <p:ext uri="{BB962C8B-B14F-4D97-AF65-F5344CB8AC3E}">
        <p14:creationId xmlns:p14="http://schemas.microsoft.com/office/powerpoint/2010/main" val="3857096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DC1E638-3F78-4E0D-883A-B278700C48C0}" type="slidenum">
              <a:rPr lang="de-DE" smtClean="0"/>
              <a:pPr/>
              <a:t>‹#›</a:t>
            </a:fld>
            <a:endParaRPr lang="de-DE"/>
          </a:p>
        </p:txBody>
      </p:sp>
    </p:spTree>
    <p:extLst>
      <p:ext uri="{BB962C8B-B14F-4D97-AF65-F5344CB8AC3E}">
        <p14:creationId xmlns:p14="http://schemas.microsoft.com/office/powerpoint/2010/main" val="279491255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7D55106-12A0-406D-8222-D275AF3D3A5B}"/>
              </a:ext>
            </a:extLst>
          </p:cNvPr>
          <p:cNvSpPr>
            <a:spLocks noGrp="1"/>
          </p:cNvSpPr>
          <p:nvPr>
            <p:ph type="title"/>
          </p:nvPr>
        </p:nvSpPr>
        <p:spPr>
          <a:xfrm>
            <a:off x="0" y="1"/>
            <a:ext cx="12192000" cy="1084216"/>
          </a:xfrm>
        </p:spPr>
        <p:txBody>
          <a:bodyPr>
            <a:normAutofit/>
          </a:bodyPr>
          <a:lstStyle>
            <a:lvl1pPr algn="ctr">
              <a:defRPr sz="3200">
                <a:latin typeface="Segoe UI Black" panose="020B0A02040204020203" pitchFamily="34" charset="0"/>
                <a:ea typeface="Segoe UI Black" panose="020B0A02040204020203" pitchFamily="34" charset="0"/>
              </a:defRPr>
            </a:lvl1pPr>
          </a:lstStyle>
          <a:p>
            <a:r>
              <a:rPr lang="en-US"/>
              <a:t>Click to edit Master title style</a:t>
            </a:r>
            <a:endParaRPr lang="en-IN"/>
          </a:p>
        </p:txBody>
      </p:sp>
      <p:sp>
        <p:nvSpPr>
          <p:cNvPr id="6" name="Text Placeholder 9">
            <a:extLst>
              <a:ext uri="{FF2B5EF4-FFF2-40B4-BE49-F238E27FC236}">
                <a16:creationId xmlns:a16="http://schemas.microsoft.com/office/drawing/2014/main" id="{E4D1CA13-5FDD-4096-8916-57F965617894}"/>
              </a:ext>
            </a:extLst>
          </p:cNvPr>
          <p:cNvSpPr>
            <a:spLocks noGrp="1"/>
          </p:cNvSpPr>
          <p:nvPr>
            <p:ph type="body" sz="quarter" idx="13"/>
          </p:nvPr>
        </p:nvSpPr>
        <p:spPr>
          <a:xfrm>
            <a:off x="648011" y="1357744"/>
            <a:ext cx="10886492" cy="4427538"/>
          </a:xfrm>
        </p:spPr>
        <p:txBody>
          <a:bodyPr>
            <a:normAutofit/>
          </a:bodyPr>
          <a:lstStyle>
            <a:lvl1pPr marL="0" indent="0">
              <a:buNone/>
              <a:defRPr sz="2200"/>
            </a:lvl1pPr>
          </a:lstStyle>
          <a:p>
            <a:pPr lvl="0"/>
            <a:r>
              <a:rPr lang="en-US"/>
              <a:t>Click to edit Master text styles</a:t>
            </a:r>
          </a:p>
        </p:txBody>
      </p:sp>
    </p:spTree>
    <p:extLst>
      <p:ext uri="{BB962C8B-B14F-4D97-AF65-F5344CB8AC3E}">
        <p14:creationId xmlns:p14="http://schemas.microsoft.com/office/powerpoint/2010/main" val="3375872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Rectangle 7"/>
          <p:cNvSpPr/>
          <p:nvPr userDrawn="1"/>
        </p:nvSpPr>
        <p:spPr>
          <a:xfrm>
            <a:off x="0" y="6063524"/>
            <a:ext cx="12192000" cy="8077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9598" t="13845" r="19232" b="27388"/>
          <a:stretch/>
        </p:blipFill>
        <p:spPr>
          <a:xfrm>
            <a:off x="101600" y="6050273"/>
            <a:ext cx="1320800" cy="759263"/>
          </a:xfrm>
          <a:prstGeom prst="rect">
            <a:avLst/>
          </a:prstGeom>
        </p:spPr>
      </p:pic>
      <p:sp>
        <p:nvSpPr>
          <p:cNvPr id="9" name="TextBox 8"/>
          <p:cNvSpPr txBox="1"/>
          <p:nvPr userDrawn="1"/>
        </p:nvSpPr>
        <p:spPr>
          <a:xfrm>
            <a:off x="1619343" y="6451684"/>
            <a:ext cx="3352200" cy="215444"/>
          </a:xfrm>
          <a:prstGeom prst="rect">
            <a:avLst/>
          </a:prstGeom>
          <a:noFill/>
        </p:spPr>
        <p:txBody>
          <a:bodyPr wrap="none" rtlCol="0">
            <a:spAutoFit/>
          </a:bodyPr>
          <a:lstStyle/>
          <a:p>
            <a:r>
              <a:rPr lang="en-US" sz="800">
                <a:latin typeface="Arial" pitchFamily="34" charset="0"/>
                <a:cs typeface="Arial" pitchFamily="34" charset="0"/>
              </a:rPr>
              <a:t>CONSORTIUM OF ACCREDITED HEALTHCARE ORGANIZATIONS</a:t>
            </a:r>
          </a:p>
        </p:txBody>
      </p:sp>
      <p:sp>
        <p:nvSpPr>
          <p:cNvPr id="11" name="Text Placeholder 10"/>
          <p:cNvSpPr>
            <a:spLocks noGrp="1"/>
          </p:cNvSpPr>
          <p:nvPr>
            <p:ph type="body" sz="quarter" idx="10" hasCustomPrompt="1"/>
          </p:nvPr>
        </p:nvSpPr>
        <p:spPr>
          <a:xfrm>
            <a:off x="30923" y="39756"/>
            <a:ext cx="10769600" cy="646044"/>
          </a:xfrm>
        </p:spPr>
        <p:txBody>
          <a:bodyPr>
            <a:noAutofit/>
          </a:bodyPr>
          <a:lstStyle>
            <a:lvl1pPr marL="0" indent="0">
              <a:buNone/>
              <a:defRPr sz="3200" b="0">
                <a:latin typeface="Arial" pitchFamily="34" charset="0"/>
                <a:cs typeface="Arial" pitchFamily="34" charset="0"/>
              </a:defRPr>
            </a:lvl1pPr>
          </a:lstStyle>
          <a:p>
            <a:pPr lvl="0"/>
            <a:r>
              <a:rPr lang="en-US"/>
              <a:t>Type page Title here</a:t>
            </a:r>
          </a:p>
        </p:txBody>
      </p:sp>
      <p:sp>
        <p:nvSpPr>
          <p:cNvPr id="12" name="Pentagon 11"/>
          <p:cNvSpPr/>
          <p:nvPr userDrawn="1"/>
        </p:nvSpPr>
        <p:spPr>
          <a:xfrm rot="5400000">
            <a:off x="10960653" y="-173736"/>
            <a:ext cx="969264" cy="1316736"/>
          </a:xfrm>
          <a:prstGeom prst="homePlate">
            <a:avLst>
              <a:gd name="adj" fmla="val 3577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TextBox 16"/>
          <p:cNvSpPr txBox="1"/>
          <p:nvPr userDrawn="1"/>
        </p:nvSpPr>
        <p:spPr>
          <a:xfrm>
            <a:off x="11480800" y="6245424"/>
            <a:ext cx="402674" cy="307777"/>
          </a:xfrm>
          <a:prstGeom prst="rect">
            <a:avLst/>
          </a:prstGeom>
          <a:noFill/>
        </p:spPr>
        <p:txBody>
          <a:bodyPr wrap="none" rtlCol="0">
            <a:spAutoFit/>
          </a:bodyPr>
          <a:lstStyle/>
          <a:p>
            <a:fld id="{5E7ED668-9AC4-4773-982B-E5E20033104C}" type="slidenum">
              <a:rPr lang="en-US" sz="1400" smtClean="0">
                <a:latin typeface="Arial" pitchFamily="34" charset="0"/>
                <a:cs typeface="Arial" pitchFamily="34" charset="0"/>
              </a:rPr>
              <a:pPr/>
              <a:t>‹#›</a:t>
            </a:fld>
            <a:endParaRPr lang="en-US" sz="1400">
              <a:latin typeface="Arial" pitchFamily="34" charset="0"/>
              <a:cs typeface="Arial" pitchFamily="34" charset="0"/>
            </a:endParaRPr>
          </a:p>
        </p:txBody>
      </p:sp>
      <p:sp>
        <p:nvSpPr>
          <p:cNvPr id="24" name="Text Placeholder 23"/>
          <p:cNvSpPr>
            <a:spLocks noGrp="1"/>
          </p:cNvSpPr>
          <p:nvPr>
            <p:ph type="body" sz="quarter" idx="12" hasCustomPrompt="1"/>
          </p:nvPr>
        </p:nvSpPr>
        <p:spPr>
          <a:xfrm>
            <a:off x="101601" y="838200"/>
            <a:ext cx="11916833" cy="5029200"/>
          </a:xfrm>
        </p:spPr>
        <p:txBody>
          <a:bodyPr>
            <a:normAutofit/>
          </a:bodyPr>
          <a:lstStyle>
            <a:lvl1pPr marL="0" indent="0">
              <a:lnSpc>
                <a:spcPct val="150000"/>
              </a:lnSpc>
              <a:buNone/>
              <a:defRPr sz="2400" baseline="0">
                <a:latin typeface="Arial" pitchFamily="34" charset="0"/>
                <a:cs typeface="Arial" pitchFamily="34" charset="0"/>
              </a:defRPr>
            </a:lvl1pPr>
          </a:lstStyle>
          <a:p>
            <a:pPr lvl="0"/>
            <a:r>
              <a:rPr lang="en-US">
                <a:latin typeface="Arial" pitchFamily="34" charset="0"/>
                <a:cs typeface="Arial" pitchFamily="34" charset="0"/>
              </a:rPr>
              <a:t>Type text here</a:t>
            </a:r>
            <a:endParaRPr lang="en-US"/>
          </a:p>
        </p:txBody>
      </p:sp>
      <p:sp>
        <p:nvSpPr>
          <p:cNvPr id="13" name="TextBox 12">
            <a:extLst>
              <a:ext uri="{FF2B5EF4-FFF2-40B4-BE49-F238E27FC236}">
                <a16:creationId xmlns:a16="http://schemas.microsoft.com/office/drawing/2014/main" id="{8C86DF9A-166E-41A0-B91C-14FAFC4571EE}"/>
              </a:ext>
            </a:extLst>
          </p:cNvPr>
          <p:cNvSpPr txBox="1"/>
          <p:nvPr userDrawn="1"/>
        </p:nvSpPr>
        <p:spPr>
          <a:xfrm>
            <a:off x="1602657" y="6263149"/>
            <a:ext cx="4899290" cy="307777"/>
          </a:xfrm>
          <a:prstGeom prst="rect">
            <a:avLst/>
          </a:prstGeom>
          <a:noFill/>
        </p:spPr>
        <p:txBody>
          <a:bodyPr wrap="none" rtlCol="0">
            <a:spAutoFit/>
          </a:bodyPr>
          <a:lstStyle/>
          <a:p>
            <a:r>
              <a:rPr lang="en-IN" sz="1400" b="1" kern="1200">
                <a:solidFill>
                  <a:schemeClr val="tx1"/>
                </a:solidFill>
                <a:effectLst/>
                <a:latin typeface="+mn-lt"/>
                <a:ea typeface="+mn-ea"/>
                <a:cs typeface="+mn-cs"/>
              </a:rPr>
              <a:t>CERTIFIED PROFESSIONALS FOR HOSPITAL INFECTION CONTROL</a:t>
            </a:r>
            <a:endParaRPr lang="en-IN" sz="1400" kern="1200">
              <a:solidFill>
                <a:schemeClr val="tx1"/>
              </a:solidFill>
              <a:effectLst/>
              <a:latin typeface="+mn-lt"/>
              <a:ea typeface="+mn-ea"/>
              <a:cs typeface="+mn-cs"/>
            </a:endParaRPr>
          </a:p>
        </p:txBody>
      </p:sp>
    </p:spTree>
    <p:extLst>
      <p:ext uri="{BB962C8B-B14F-4D97-AF65-F5344CB8AC3E}">
        <p14:creationId xmlns:p14="http://schemas.microsoft.com/office/powerpoint/2010/main" val="2445983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69E52105-E4BA-4358-8E80-F1F6CCC30DE2}" type="slidenum">
              <a:rPr lang="en-IN" smtClean="0"/>
              <a:pPr/>
              <a:t>‹#›</a:t>
            </a:fld>
            <a:endParaRPr lang="en-IN"/>
          </a:p>
        </p:txBody>
      </p:sp>
    </p:spTree>
    <p:extLst>
      <p:ext uri="{BB962C8B-B14F-4D97-AF65-F5344CB8AC3E}">
        <p14:creationId xmlns:p14="http://schemas.microsoft.com/office/powerpoint/2010/main" val="51009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E52105-E4BA-4358-8E80-F1F6CCC30DE2}" type="slidenum">
              <a:rPr lang="en-IN" smtClean="0"/>
              <a:pPr/>
              <a:t>‹#›</a:t>
            </a:fld>
            <a:endParaRPr lang="en-IN"/>
          </a:p>
        </p:txBody>
      </p:sp>
    </p:spTree>
    <p:extLst>
      <p:ext uri="{BB962C8B-B14F-4D97-AF65-F5344CB8AC3E}">
        <p14:creationId xmlns:p14="http://schemas.microsoft.com/office/powerpoint/2010/main" val="339791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69E52105-E4BA-4358-8E80-F1F6CCC30DE2}" type="slidenum">
              <a:rPr lang="en-IN" smtClean="0"/>
              <a:pPr/>
              <a:t>‹#›</a:t>
            </a:fld>
            <a:endParaRPr lang="en-IN"/>
          </a:p>
        </p:txBody>
      </p:sp>
    </p:spTree>
    <p:extLst>
      <p:ext uri="{BB962C8B-B14F-4D97-AF65-F5344CB8AC3E}">
        <p14:creationId xmlns:p14="http://schemas.microsoft.com/office/powerpoint/2010/main" val="372484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69E52105-E4BA-4358-8E80-F1F6CCC30DE2}" type="slidenum">
              <a:rPr lang="en-IN" smtClean="0"/>
              <a:pPr/>
              <a:t>‹#›</a:t>
            </a:fld>
            <a:endParaRPr lang="en-IN"/>
          </a:p>
        </p:txBody>
      </p:sp>
    </p:spTree>
    <p:extLst>
      <p:ext uri="{BB962C8B-B14F-4D97-AF65-F5344CB8AC3E}">
        <p14:creationId xmlns:p14="http://schemas.microsoft.com/office/powerpoint/2010/main" val="371513003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24A7AC-904D-4781-85BA-7D10C17ED021}" type="datetimeFigureOut">
              <a:rPr lang="en-US" smtClean="0"/>
              <a:t>1/30/2023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02314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E52105-E4BA-4358-8E80-F1F6CCC30DE2}" type="slidenum">
              <a:rPr lang="en-IN" smtClean="0"/>
              <a:pPr/>
              <a:t>‹#›</a:t>
            </a:fld>
            <a:endParaRPr lang="en-IN"/>
          </a:p>
        </p:txBody>
      </p:sp>
    </p:spTree>
    <p:extLst>
      <p:ext uri="{BB962C8B-B14F-4D97-AF65-F5344CB8AC3E}">
        <p14:creationId xmlns:p14="http://schemas.microsoft.com/office/powerpoint/2010/main" val="949202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69E52105-E4BA-4358-8E80-F1F6CCC30DE2}" type="slidenum">
              <a:rPr lang="en-IN" smtClean="0"/>
              <a:pPr/>
              <a:t>‹#›</a:t>
            </a:fld>
            <a:endParaRPr lang="en-IN"/>
          </a:p>
        </p:txBody>
      </p:sp>
    </p:spTree>
    <p:extLst>
      <p:ext uri="{BB962C8B-B14F-4D97-AF65-F5344CB8AC3E}">
        <p14:creationId xmlns:p14="http://schemas.microsoft.com/office/powerpoint/2010/main" val="3231793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I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2105-E4BA-4358-8E80-F1F6CCC30DE2}" type="slidenum">
              <a:rPr lang="en-IN" smtClean="0"/>
              <a:pPr/>
              <a:t>‹#›</a:t>
            </a:fld>
            <a:endParaRPr lang="en-IN"/>
          </a:p>
        </p:txBody>
      </p:sp>
    </p:spTree>
    <p:extLst>
      <p:ext uri="{BB962C8B-B14F-4D97-AF65-F5344CB8AC3E}">
        <p14:creationId xmlns:p14="http://schemas.microsoft.com/office/powerpoint/2010/main" val="180766464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661" r:id="rId12"/>
    <p:sldLayoutId id="2147483662" r:id="rId13"/>
    <p:sldLayoutId id="2147483663" r:id="rId14"/>
    <p:sldLayoutId id="2147483664" r:id="rId15"/>
    <p:sldLayoutId id="2147483665" r:id="rId16"/>
    <p:sldLayoutId id="2147483666" r:id="rId17"/>
    <p:sldLayoutId id="2147483684" r:id="rId18"/>
    <p:sldLayoutId id="2147483667" r:id="rId19"/>
    <p:sldLayoutId id="2147483685" r:id="rId20"/>
    <p:sldLayoutId id="2147483679" r:id="rId21"/>
    <p:sldLayoutId id="2147483681" r:id="rId22"/>
    <p:sldLayoutId id="2147483683"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714857" y="444702"/>
            <a:ext cx="6473734" cy="3438121"/>
          </a:xfrm>
          <a:prstGeom prst="rect">
            <a:avLst/>
          </a:prstGeom>
        </p:spPr>
        <p:txBody>
          <a:bodyPr vert="horz" wrap="square" lIns="0" tIns="113030" rIns="0" bIns="0" rtlCol="0">
            <a:spAutoFit/>
          </a:bodyPr>
          <a:lstStyle/>
          <a:p>
            <a:pPr marL="12700" marR="5080">
              <a:lnSpc>
                <a:spcPct val="90000"/>
              </a:lnSpc>
              <a:spcBef>
                <a:spcPts val="890"/>
              </a:spcBef>
            </a:pPr>
            <a:r>
              <a:rPr lang="en-US" sz="6000" b="1" spc="-25" dirty="0">
                <a:latin typeface="Calibri"/>
                <a:cs typeface="Calibri"/>
              </a:rPr>
              <a:t>SURVEILLANCE OF HEALTHCARE ASSOCIATED INFECTION (HCAI)</a:t>
            </a:r>
            <a:endParaRPr sz="6000" dirty="0">
              <a:latin typeface="Calibri"/>
              <a:cs typeface="Calibri"/>
            </a:endParaRPr>
          </a:p>
        </p:txBody>
      </p:sp>
      <p:sp>
        <p:nvSpPr>
          <p:cNvPr id="3" name="object 3"/>
          <p:cNvSpPr txBox="1"/>
          <p:nvPr/>
        </p:nvSpPr>
        <p:spPr>
          <a:xfrm>
            <a:off x="890780" y="4689443"/>
            <a:ext cx="4304676" cy="2008178"/>
          </a:xfrm>
          <a:prstGeom prst="rect">
            <a:avLst/>
          </a:prstGeom>
        </p:spPr>
        <p:txBody>
          <a:bodyPr vert="horz" wrap="square" lIns="0" tIns="33655" rIns="0" bIns="0" rtlCol="0">
            <a:spAutoFit/>
          </a:bodyPr>
          <a:lstStyle/>
          <a:p>
            <a:pPr marL="12700" marR="2485390">
              <a:lnSpc>
                <a:spcPts val="1040"/>
              </a:lnSpc>
              <a:spcBef>
                <a:spcPts val="265"/>
              </a:spcBef>
            </a:pPr>
            <a:r>
              <a:rPr sz="1400" spc="-5" dirty="0">
                <a:latin typeface="Calibri"/>
                <a:cs typeface="Calibri"/>
              </a:rPr>
              <a:t>Dr Rahul S Kamble </a:t>
            </a:r>
            <a:r>
              <a:rPr sz="1400" dirty="0">
                <a:latin typeface="Calibri"/>
                <a:cs typeface="Calibri"/>
              </a:rPr>
              <a:t> </a:t>
            </a:r>
            <a:r>
              <a:rPr sz="1400" spc="-5" dirty="0">
                <a:latin typeface="Calibri"/>
                <a:cs typeface="Calibri"/>
              </a:rPr>
              <a:t>MBBS,</a:t>
            </a:r>
            <a:r>
              <a:rPr sz="1400" dirty="0">
                <a:latin typeface="Calibri"/>
                <a:cs typeface="Calibri"/>
              </a:rPr>
              <a:t> </a:t>
            </a:r>
            <a:r>
              <a:rPr sz="1400" spc="-5" dirty="0">
                <a:latin typeface="Calibri"/>
                <a:cs typeface="Calibri"/>
              </a:rPr>
              <a:t>MD</a:t>
            </a:r>
            <a:r>
              <a:rPr sz="1400" spc="-35" dirty="0">
                <a:latin typeface="Calibri"/>
                <a:cs typeface="Calibri"/>
              </a:rPr>
              <a:t> </a:t>
            </a:r>
            <a:r>
              <a:rPr sz="1400" spc="-5" dirty="0">
                <a:latin typeface="Calibri"/>
                <a:cs typeface="Calibri"/>
              </a:rPr>
              <a:t>Microbiology</a:t>
            </a:r>
            <a:endParaRPr sz="1400" dirty="0">
              <a:latin typeface="Calibri"/>
              <a:cs typeface="Calibri"/>
            </a:endParaRPr>
          </a:p>
          <a:p>
            <a:pPr marL="12700" marR="928369">
              <a:lnSpc>
                <a:spcPts val="1040"/>
              </a:lnSpc>
              <a:spcBef>
                <a:spcPts val="5"/>
              </a:spcBef>
            </a:pPr>
            <a:r>
              <a:rPr sz="1400" spc="-5" dirty="0">
                <a:latin typeface="Calibri"/>
                <a:cs typeface="Calibri"/>
              </a:rPr>
              <a:t>Diploma Infectious </a:t>
            </a:r>
            <a:r>
              <a:rPr sz="1400" spc="-10" dirty="0">
                <a:latin typeface="Calibri"/>
                <a:cs typeface="Calibri"/>
              </a:rPr>
              <a:t>Diseases</a:t>
            </a:r>
            <a:r>
              <a:rPr sz="1400" spc="204" dirty="0">
                <a:latin typeface="Calibri"/>
                <a:cs typeface="Calibri"/>
              </a:rPr>
              <a:t> </a:t>
            </a:r>
            <a:r>
              <a:rPr sz="1400" spc="-5" dirty="0">
                <a:latin typeface="Calibri"/>
                <a:cs typeface="Calibri"/>
              </a:rPr>
              <a:t>(UNSW,Australia) </a:t>
            </a:r>
            <a:r>
              <a:rPr sz="1400" dirty="0">
                <a:latin typeface="Calibri"/>
                <a:cs typeface="Calibri"/>
              </a:rPr>
              <a:t> </a:t>
            </a:r>
            <a:r>
              <a:rPr sz="1400" spc="-5" dirty="0">
                <a:latin typeface="Calibri"/>
                <a:cs typeface="Calibri"/>
              </a:rPr>
              <a:t>Infection</a:t>
            </a:r>
            <a:r>
              <a:rPr sz="1400" spc="5" dirty="0">
                <a:latin typeface="Calibri"/>
                <a:cs typeface="Calibri"/>
              </a:rPr>
              <a:t> </a:t>
            </a:r>
            <a:r>
              <a:rPr sz="1400" spc="-5" dirty="0">
                <a:latin typeface="Calibri"/>
                <a:cs typeface="Calibri"/>
              </a:rPr>
              <a:t>Control</a:t>
            </a:r>
            <a:r>
              <a:rPr sz="1400" spc="5" dirty="0">
                <a:latin typeface="Calibri"/>
                <a:cs typeface="Calibri"/>
              </a:rPr>
              <a:t> </a:t>
            </a:r>
            <a:r>
              <a:rPr sz="1400" spc="-5" dirty="0">
                <a:latin typeface="Calibri"/>
                <a:cs typeface="Calibri"/>
              </a:rPr>
              <a:t>course (Harvard</a:t>
            </a:r>
            <a:r>
              <a:rPr sz="1400" spc="5" dirty="0">
                <a:latin typeface="Calibri"/>
                <a:cs typeface="Calibri"/>
              </a:rPr>
              <a:t> </a:t>
            </a:r>
            <a:r>
              <a:rPr sz="1400" spc="-5" dirty="0">
                <a:latin typeface="Calibri"/>
                <a:cs typeface="Calibri"/>
              </a:rPr>
              <a:t>Medical</a:t>
            </a:r>
            <a:r>
              <a:rPr sz="1400" dirty="0">
                <a:latin typeface="Calibri"/>
                <a:cs typeface="Calibri"/>
              </a:rPr>
              <a:t> </a:t>
            </a:r>
            <a:r>
              <a:rPr sz="1400" spc="-5" dirty="0">
                <a:latin typeface="Calibri"/>
                <a:cs typeface="Calibri"/>
              </a:rPr>
              <a:t>School,USA)</a:t>
            </a:r>
            <a:endParaRPr sz="1400" dirty="0">
              <a:latin typeface="Calibri"/>
              <a:cs typeface="Calibri"/>
            </a:endParaRPr>
          </a:p>
          <a:p>
            <a:pPr marL="12700">
              <a:lnSpc>
                <a:spcPts val="965"/>
              </a:lnSpc>
            </a:pPr>
            <a:r>
              <a:rPr sz="1400" spc="-5" dirty="0">
                <a:latin typeface="Calibri"/>
                <a:cs typeface="Calibri"/>
              </a:rPr>
              <a:t>International</a:t>
            </a:r>
            <a:r>
              <a:rPr sz="1400" spc="-20" dirty="0">
                <a:latin typeface="Calibri"/>
                <a:cs typeface="Calibri"/>
              </a:rPr>
              <a:t> </a:t>
            </a:r>
            <a:r>
              <a:rPr sz="1400" spc="-5" dirty="0">
                <a:latin typeface="Calibri"/>
                <a:cs typeface="Calibri"/>
              </a:rPr>
              <a:t>Tropical</a:t>
            </a:r>
            <a:r>
              <a:rPr sz="1400" spc="5" dirty="0">
                <a:latin typeface="Calibri"/>
                <a:cs typeface="Calibri"/>
              </a:rPr>
              <a:t> </a:t>
            </a:r>
            <a:r>
              <a:rPr sz="1400" spc="-5" dirty="0">
                <a:latin typeface="Calibri"/>
                <a:cs typeface="Calibri"/>
              </a:rPr>
              <a:t>Medicine</a:t>
            </a:r>
            <a:r>
              <a:rPr sz="1400" dirty="0">
                <a:latin typeface="Calibri"/>
                <a:cs typeface="Calibri"/>
              </a:rPr>
              <a:t> </a:t>
            </a:r>
            <a:r>
              <a:rPr sz="1400" spc="-5" dirty="0">
                <a:latin typeface="Calibri"/>
                <a:cs typeface="Calibri"/>
              </a:rPr>
              <a:t>&amp;</a:t>
            </a:r>
            <a:r>
              <a:rPr sz="1400" spc="5" dirty="0">
                <a:latin typeface="Calibri"/>
                <a:cs typeface="Calibri"/>
              </a:rPr>
              <a:t> </a:t>
            </a:r>
            <a:r>
              <a:rPr sz="1400" spc="-5" dirty="0">
                <a:latin typeface="Calibri"/>
                <a:cs typeface="Calibri"/>
              </a:rPr>
              <a:t>Vaccinology</a:t>
            </a:r>
            <a:r>
              <a:rPr sz="1400" spc="-10" dirty="0">
                <a:latin typeface="Calibri"/>
                <a:cs typeface="Calibri"/>
              </a:rPr>
              <a:t> </a:t>
            </a:r>
            <a:r>
              <a:rPr sz="1400" spc="-5" dirty="0">
                <a:latin typeface="Calibri"/>
                <a:cs typeface="Calibri"/>
              </a:rPr>
              <a:t>course</a:t>
            </a:r>
            <a:r>
              <a:rPr sz="1400" spc="10" dirty="0">
                <a:latin typeface="Calibri"/>
                <a:cs typeface="Calibri"/>
              </a:rPr>
              <a:t> </a:t>
            </a:r>
            <a:r>
              <a:rPr sz="1400" spc="-5" dirty="0">
                <a:latin typeface="Calibri"/>
                <a:cs typeface="Calibri"/>
              </a:rPr>
              <a:t>(CMC</a:t>
            </a:r>
            <a:r>
              <a:rPr sz="1400" spc="10" dirty="0">
                <a:latin typeface="Calibri"/>
                <a:cs typeface="Calibri"/>
              </a:rPr>
              <a:t> </a:t>
            </a:r>
            <a:r>
              <a:rPr sz="1400" spc="-5" dirty="0">
                <a:latin typeface="Calibri"/>
                <a:cs typeface="Calibri"/>
              </a:rPr>
              <a:t>Vellore)</a:t>
            </a:r>
            <a:endParaRPr sz="1400" dirty="0">
              <a:latin typeface="Calibri"/>
              <a:cs typeface="Calibri"/>
            </a:endParaRPr>
          </a:p>
          <a:p>
            <a:pPr marL="12700">
              <a:lnSpc>
                <a:spcPts val="1045"/>
              </a:lnSpc>
            </a:pPr>
            <a:r>
              <a:rPr sz="1400" spc="-5" dirty="0">
                <a:latin typeface="Calibri"/>
                <a:cs typeface="Calibri"/>
              </a:rPr>
              <a:t>Six</a:t>
            </a:r>
            <a:r>
              <a:rPr sz="1400" dirty="0">
                <a:latin typeface="Calibri"/>
                <a:cs typeface="Calibri"/>
              </a:rPr>
              <a:t> </a:t>
            </a:r>
            <a:r>
              <a:rPr sz="1400" spc="-10" dirty="0">
                <a:latin typeface="Calibri"/>
                <a:cs typeface="Calibri"/>
              </a:rPr>
              <a:t>Sigma</a:t>
            </a:r>
            <a:r>
              <a:rPr sz="1400" spc="20" dirty="0">
                <a:latin typeface="Calibri"/>
                <a:cs typeface="Calibri"/>
              </a:rPr>
              <a:t> </a:t>
            </a:r>
            <a:r>
              <a:rPr sz="1400" spc="-5" dirty="0">
                <a:latin typeface="Calibri"/>
                <a:cs typeface="Calibri"/>
              </a:rPr>
              <a:t>Black</a:t>
            </a:r>
            <a:r>
              <a:rPr sz="1400" dirty="0">
                <a:latin typeface="Calibri"/>
                <a:cs typeface="Calibri"/>
              </a:rPr>
              <a:t> </a:t>
            </a:r>
            <a:r>
              <a:rPr sz="1400" spc="-5" dirty="0">
                <a:latin typeface="Calibri"/>
                <a:cs typeface="Calibri"/>
              </a:rPr>
              <a:t>Belt</a:t>
            </a:r>
            <a:r>
              <a:rPr sz="1400" spc="15" dirty="0">
                <a:latin typeface="Calibri"/>
                <a:cs typeface="Calibri"/>
              </a:rPr>
              <a:t> </a:t>
            </a:r>
            <a:r>
              <a:rPr sz="1400" spc="-10" dirty="0">
                <a:latin typeface="Calibri"/>
                <a:cs typeface="Calibri"/>
              </a:rPr>
              <a:t>(Govt</a:t>
            </a:r>
            <a:r>
              <a:rPr sz="1400" spc="15" dirty="0">
                <a:latin typeface="Calibri"/>
                <a:cs typeface="Calibri"/>
              </a:rPr>
              <a:t> </a:t>
            </a:r>
            <a:r>
              <a:rPr sz="1400" spc="-5" dirty="0">
                <a:latin typeface="Calibri"/>
                <a:cs typeface="Calibri"/>
              </a:rPr>
              <a:t>of</a:t>
            </a:r>
            <a:r>
              <a:rPr sz="1400" spc="-10" dirty="0">
                <a:latin typeface="Calibri"/>
                <a:cs typeface="Calibri"/>
              </a:rPr>
              <a:t> </a:t>
            </a:r>
            <a:r>
              <a:rPr sz="1400" spc="-5" dirty="0">
                <a:latin typeface="Calibri"/>
                <a:cs typeface="Calibri"/>
              </a:rPr>
              <a:t>India</a:t>
            </a:r>
            <a:r>
              <a:rPr sz="1400" spc="-20" dirty="0">
                <a:latin typeface="Calibri"/>
                <a:cs typeface="Calibri"/>
              </a:rPr>
              <a:t> </a:t>
            </a:r>
            <a:r>
              <a:rPr sz="1400" spc="-5" dirty="0">
                <a:latin typeface="Calibri"/>
                <a:cs typeface="Calibri"/>
              </a:rPr>
              <a:t>certified)</a:t>
            </a:r>
            <a:endParaRPr sz="1400" dirty="0">
              <a:latin typeface="Calibri"/>
              <a:cs typeface="Calibri"/>
            </a:endParaRPr>
          </a:p>
          <a:p>
            <a:pPr marL="12700" marR="792480">
              <a:lnSpc>
                <a:spcPts val="1040"/>
              </a:lnSpc>
              <a:spcBef>
                <a:spcPts val="90"/>
              </a:spcBef>
            </a:pPr>
            <a:r>
              <a:rPr sz="1400" spc="-5" dirty="0">
                <a:latin typeface="Calibri"/>
                <a:cs typeface="Calibri"/>
              </a:rPr>
              <a:t>Auditor:</a:t>
            </a:r>
            <a:r>
              <a:rPr sz="1400" spc="-10" dirty="0">
                <a:latin typeface="Calibri"/>
                <a:cs typeface="Calibri"/>
              </a:rPr>
              <a:t> JCI,</a:t>
            </a:r>
            <a:r>
              <a:rPr sz="1400" spc="20" dirty="0">
                <a:latin typeface="Calibri"/>
                <a:cs typeface="Calibri"/>
              </a:rPr>
              <a:t> </a:t>
            </a:r>
            <a:r>
              <a:rPr sz="1400" spc="-5" dirty="0">
                <a:latin typeface="Calibri"/>
                <a:cs typeface="Calibri"/>
              </a:rPr>
              <a:t>NABH,</a:t>
            </a:r>
            <a:r>
              <a:rPr sz="1400" spc="20" dirty="0">
                <a:latin typeface="Calibri"/>
                <a:cs typeface="Calibri"/>
              </a:rPr>
              <a:t> </a:t>
            </a:r>
            <a:r>
              <a:rPr sz="1400" spc="-5" dirty="0">
                <a:latin typeface="Calibri"/>
                <a:cs typeface="Calibri"/>
              </a:rPr>
              <a:t>NABL,</a:t>
            </a:r>
            <a:r>
              <a:rPr sz="1400" spc="20" dirty="0">
                <a:latin typeface="Calibri"/>
                <a:cs typeface="Calibri"/>
              </a:rPr>
              <a:t> </a:t>
            </a:r>
            <a:r>
              <a:rPr sz="1400" spc="-10" dirty="0">
                <a:latin typeface="Calibri"/>
                <a:cs typeface="Calibri"/>
              </a:rPr>
              <a:t>CSSD,</a:t>
            </a:r>
            <a:r>
              <a:rPr sz="1400" spc="20" dirty="0">
                <a:latin typeface="Calibri"/>
                <a:cs typeface="Calibri"/>
              </a:rPr>
              <a:t> </a:t>
            </a:r>
            <a:r>
              <a:rPr sz="1400" spc="-5" dirty="0">
                <a:latin typeface="Calibri"/>
                <a:cs typeface="Calibri"/>
              </a:rPr>
              <a:t>RBNQA,</a:t>
            </a:r>
            <a:r>
              <a:rPr sz="1400" spc="20" dirty="0">
                <a:latin typeface="Calibri"/>
                <a:cs typeface="Calibri"/>
              </a:rPr>
              <a:t> </a:t>
            </a:r>
            <a:r>
              <a:rPr sz="1400" spc="-10" dirty="0">
                <a:latin typeface="Calibri"/>
                <a:cs typeface="Calibri"/>
              </a:rPr>
              <a:t>Texila</a:t>
            </a:r>
            <a:r>
              <a:rPr sz="1400" spc="10" dirty="0">
                <a:latin typeface="Calibri"/>
                <a:cs typeface="Calibri"/>
              </a:rPr>
              <a:t> </a:t>
            </a:r>
            <a:r>
              <a:rPr sz="1400" spc="-5" dirty="0">
                <a:latin typeface="Calibri"/>
                <a:cs typeface="Calibri"/>
              </a:rPr>
              <a:t>university </a:t>
            </a:r>
            <a:r>
              <a:rPr sz="1400" spc="-215" dirty="0">
                <a:latin typeface="Calibri"/>
                <a:cs typeface="Calibri"/>
              </a:rPr>
              <a:t> </a:t>
            </a:r>
            <a:r>
              <a:rPr sz="1400" spc="-10" dirty="0">
                <a:latin typeface="Calibri"/>
                <a:cs typeface="Calibri"/>
              </a:rPr>
              <a:t>PGDBA,</a:t>
            </a:r>
            <a:r>
              <a:rPr sz="1400" dirty="0">
                <a:latin typeface="Calibri"/>
                <a:cs typeface="Calibri"/>
              </a:rPr>
              <a:t> </a:t>
            </a:r>
            <a:r>
              <a:rPr sz="1400" spc="-5" dirty="0">
                <a:latin typeface="Calibri"/>
                <a:cs typeface="Calibri"/>
              </a:rPr>
              <a:t>PGDHM,</a:t>
            </a:r>
            <a:r>
              <a:rPr sz="1400" spc="-10" dirty="0">
                <a:latin typeface="Calibri"/>
                <a:cs typeface="Calibri"/>
              </a:rPr>
              <a:t> </a:t>
            </a:r>
            <a:r>
              <a:rPr sz="1400" spc="-5" dirty="0">
                <a:latin typeface="Calibri"/>
                <a:cs typeface="Calibri"/>
              </a:rPr>
              <a:t>PGDCR,</a:t>
            </a:r>
            <a:r>
              <a:rPr sz="1400" dirty="0">
                <a:latin typeface="Calibri"/>
                <a:cs typeface="Calibri"/>
              </a:rPr>
              <a:t> </a:t>
            </a:r>
            <a:r>
              <a:rPr sz="1400" spc="-10" dirty="0">
                <a:latin typeface="Calibri"/>
                <a:cs typeface="Calibri"/>
              </a:rPr>
              <a:t>PGDMR,</a:t>
            </a:r>
            <a:r>
              <a:rPr sz="1400" dirty="0">
                <a:latin typeface="Calibri"/>
                <a:cs typeface="Calibri"/>
              </a:rPr>
              <a:t> </a:t>
            </a:r>
            <a:r>
              <a:rPr sz="1400" spc="-10" dirty="0">
                <a:latin typeface="Calibri"/>
                <a:cs typeface="Calibri"/>
              </a:rPr>
              <a:t>PGDOM,</a:t>
            </a:r>
            <a:endParaRPr sz="1400" dirty="0">
              <a:latin typeface="Calibri"/>
              <a:cs typeface="Calibri"/>
            </a:endParaRPr>
          </a:p>
          <a:p>
            <a:pPr marL="12700">
              <a:lnSpc>
                <a:spcPts val="960"/>
              </a:lnSpc>
            </a:pPr>
            <a:r>
              <a:rPr sz="1400" spc="-10" dirty="0">
                <a:latin typeface="Calibri"/>
                <a:cs typeface="Calibri"/>
              </a:rPr>
              <a:t>PGDMLS,</a:t>
            </a:r>
            <a:r>
              <a:rPr sz="1400" spc="10" dirty="0">
                <a:latin typeface="Calibri"/>
                <a:cs typeface="Calibri"/>
              </a:rPr>
              <a:t> </a:t>
            </a:r>
            <a:r>
              <a:rPr sz="1400" spc="-10" dirty="0">
                <a:latin typeface="Calibri"/>
                <a:cs typeface="Calibri"/>
              </a:rPr>
              <a:t>PGDIM,</a:t>
            </a:r>
            <a:r>
              <a:rPr sz="1400" spc="-5" dirty="0">
                <a:latin typeface="Calibri"/>
                <a:cs typeface="Calibri"/>
              </a:rPr>
              <a:t> PGDHI,</a:t>
            </a:r>
            <a:r>
              <a:rPr sz="1400" spc="10" dirty="0">
                <a:latin typeface="Calibri"/>
                <a:cs typeface="Calibri"/>
              </a:rPr>
              <a:t> </a:t>
            </a:r>
            <a:r>
              <a:rPr sz="1400" spc="-10" dirty="0">
                <a:latin typeface="Calibri"/>
                <a:cs typeface="Calibri"/>
              </a:rPr>
              <a:t>PGDBI,</a:t>
            </a:r>
            <a:r>
              <a:rPr sz="1400" spc="5" dirty="0">
                <a:latin typeface="Calibri"/>
                <a:cs typeface="Calibri"/>
              </a:rPr>
              <a:t> </a:t>
            </a:r>
            <a:r>
              <a:rPr sz="1400" spc="-10" dirty="0">
                <a:latin typeface="Calibri"/>
                <a:cs typeface="Calibri"/>
              </a:rPr>
              <a:t>PGDHA,</a:t>
            </a:r>
            <a:r>
              <a:rPr sz="1400" dirty="0">
                <a:latin typeface="Calibri"/>
                <a:cs typeface="Calibri"/>
              </a:rPr>
              <a:t> </a:t>
            </a:r>
            <a:r>
              <a:rPr sz="1400" spc="-10" dirty="0">
                <a:latin typeface="Calibri"/>
                <a:cs typeface="Calibri"/>
              </a:rPr>
              <a:t>CCDHHO</a:t>
            </a:r>
            <a:endParaRPr sz="1400" dirty="0">
              <a:latin typeface="Calibri"/>
              <a:cs typeface="Calibri"/>
            </a:endParaRPr>
          </a:p>
          <a:p>
            <a:pPr marL="12700">
              <a:lnSpc>
                <a:spcPts val="1045"/>
              </a:lnSpc>
            </a:pPr>
            <a:r>
              <a:rPr sz="1400" spc="-5" dirty="0">
                <a:latin typeface="Calibri"/>
                <a:cs typeface="Calibri"/>
              </a:rPr>
              <a:t>Consultant</a:t>
            </a:r>
            <a:r>
              <a:rPr sz="1400" dirty="0">
                <a:latin typeface="Calibri"/>
                <a:cs typeface="Calibri"/>
              </a:rPr>
              <a:t> </a:t>
            </a:r>
            <a:r>
              <a:rPr sz="1400" spc="-5" dirty="0">
                <a:latin typeface="Calibri"/>
                <a:cs typeface="Calibri"/>
              </a:rPr>
              <a:t>Clinical</a:t>
            </a:r>
            <a:r>
              <a:rPr sz="1400" spc="5" dirty="0">
                <a:latin typeface="Calibri"/>
                <a:cs typeface="Calibri"/>
              </a:rPr>
              <a:t> </a:t>
            </a:r>
            <a:r>
              <a:rPr sz="1400" spc="-5" dirty="0">
                <a:latin typeface="Calibri"/>
                <a:cs typeface="Calibri"/>
              </a:rPr>
              <a:t>Microbiologist &amp;</a:t>
            </a:r>
            <a:r>
              <a:rPr sz="1400" spc="10" dirty="0">
                <a:latin typeface="Calibri"/>
                <a:cs typeface="Calibri"/>
              </a:rPr>
              <a:t> </a:t>
            </a:r>
            <a:r>
              <a:rPr sz="1400" spc="-5" dirty="0">
                <a:latin typeface="Calibri"/>
                <a:cs typeface="Calibri"/>
              </a:rPr>
              <a:t>Infectious</a:t>
            </a:r>
            <a:r>
              <a:rPr sz="1400" dirty="0">
                <a:latin typeface="Calibri"/>
                <a:cs typeface="Calibri"/>
              </a:rPr>
              <a:t> </a:t>
            </a:r>
            <a:r>
              <a:rPr sz="1400" spc="-10" dirty="0">
                <a:latin typeface="Calibri"/>
                <a:cs typeface="Calibri"/>
              </a:rPr>
              <a:t>Diseases</a:t>
            </a:r>
            <a:endParaRPr sz="1400" dirty="0">
              <a:latin typeface="Calibri"/>
              <a:cs typeface="Calibri"/>
            </a:endParaRPr>
          </a:p>
          <a:p>
            <a:pPr marL="12700">
              <a:lnSpc>
                <a:spcPts val="1120"/>
              </a:lnSpc>
            </a:pPr>
            <a:r>
              <a:rPr sz="1400" spc="-5" dirty="0">
                <a:latin typeface="Calibri"/>
                <a:cs typeface="Calibri"/>
              </a:rPr>
              <a:t>Project</a:t>
            </a:r>
            <a:r>
              <a:rPr sz="1400" spc="5" dirty="0">
                <a:latin typeface="Calibri"/>
                <a:cs typeface="Calibri"/>
              </a:rPr>
              <a:t> </a:t>
            </a:r>
            <a:r>
              <a:rPr sz="1400" spc="-10" dirty="0">
                <a:latin typeface="Calibri"/>
                <a:cs typeface="Calibri"/>
              </a:rPr>
              <a:t>Lead</a:t>
            </a:r>
            <a:r>
              <a:rPr sz="1400" spc="25" dirty="0">
                <a:latin typeface="Calibri"/>
                <a:cs typeface="Calibri"/>
              </a:rPr>
              <a:t> </a:t>
            </a:r>
            <a:r>
              <a:rPr sz="1400" spc="-5" dirty="0">
                <a:latin typeface="Calibri"/>
                <a:cs typeface="Calibri"/>
              </a:rPr>
              <a:t>-</a:t>
            </a:r>
            <a:r>
              <a:rPr sz="1400" spc="-10" dirty="0">
                <a:latin typeface="Calibri"/>
                <a:cs typeface="Calibri"/>
              </a:rPr>
              <a:t> </a:t>
            </a:r>
            <a:r>
              <a:rPr sz="1400" spc="-5" dirty="0">
                <a:latin typeface="Calibri"/>
                <a:cs typeface="Calibri"/>
              </a:rPr>
              <a:t>Antimicrobial Stewardship</a:t>
            </a:r>
            <a:r>
              <a:rPr sz="1400" spc="25" dirty="0">
                <a:latin typeface="Calibri"/>
                <a:cs typeface="Calibri"/>
              </a:rPr>
              <a:t> </a:t>
            </a:r>
            <a:r>
              <a:rPr sz="1400" spc="-5" dirty="0">
                <a:latin typeface="Calibri"/>
                <a:cs typeface="Calibri"/>
              </a:rPr>
              <a:t>at Americares</a:t>
            </a:r>
            <a:r>
              <a:rPr sz="1400" spc="20" dirty="0">
                <a:latin typeface="Calibri"/>
                <a:cs typeface="Calibri"/>
              </a:rPr>
              <a:t> </a:t>
            </a:r>
            <a:r>
              <a:rPr sz="1400" spc="-5" dirty="0">
                <a:latin typeface="Calibri"/>
                <a:cs typeface="Calibri"/>
              </a:rPr>
              <a:t>India</a:t>
            </a:r>
            <a:r>
              <a:rPr sz="1400" dirty="0">
                <a:latin typeface="Calibri"/>
                <a:cs typeface="Calibri"/>
              </a:rPr>
              <a:t> </a:t>
            </a:r>
            <a:r>
              <a:rPr sz="1400" spc="-5" dirty="0">
                <a:latin typeface="Calibri"/>
                <a:cs typeface="Calibri"/>
              </a:rPr>
              <a:t>Foundation</a:t>
            </a:r>
            <a:endParaRPr sz="1400" dirty="0">
              <a:latin typeface="Calibri"/>
              <a:cs typeface="Calibri"/>
            </a:endParaRPr>
          </a:p>
        </p:txBody>
      </p:sp>
      <p:grpSp>
        <p:nvGrpSpPr>
          <p:cNvPr id="4" name="object 4"/>
          <p:cNvGrpSpPr/>
          <p:nvPr/>
        </p:nvGrpSpPr>
        <p:grpSpPr>
          <a:xfrm>
            <a:off x="695807" y="4367738"/>
            <a:ext cx="4282440" cy="90805"/>
            <a:chOff x="695807" y="4367738"/>
            <a:chExt cx="4282440" cy="90805"/>
          </a:xfrm>
        </p:grpSpPr>
        <p:sp>
          <p:nvSpPr>
            <p:cNvPr id="5" name="object 5"/>
            <p:cNvSpPr/>
            <p:nvPr/>
          </p:nvSpPr>
          <p:spPr>
            <a:xfrm>
              <a:off x="715517" y="4388453"/>
              <a:ext cx="4243705" cy="50165"/>
            </a:xfrm>
            <a:custGeom>
              <a:avLst/>
              <a:gdLst/>
              <a:ahLst/>
              <a:cxnLst/>
              <a:rect l="l" t="t" r="r" b="b"/>
              <a:pathLst>
                <a:path w="4243705" h="50164">
                  <a:moveTo>
                    <a:pt x="2681976" y="9354"/>
                  </a:moveTo>
                  <a:lnTo>
                    <a:pt x="2634636" y="9690"/>
                  </a:lnTo>
                  <a:lnTo>
                    <a:pt x="2585435" y="10875"/>
                  </a:lnTo>
                  <a:lnTo>
                    <a:pt x="2232162" y="23235"/>
                  </a:lnTo>
                  <a:lnTo>
                    <a:pt x="2003517" y="33409"/>
                  </a:lnTo>
                  <a:lnTo>
                    <a:pt x="1953243" y="34955"/>
                  </a:lnTo>
                  <a:lnTo>
                    <a:pt x="1919188" y="35330"/>
                  </a:lnTo>
                  <a:lnTo>
                    <a:pt x="1936721" y="38113"/>
                  </a:lnTo>
                  <a:lnTo>
                    <a:pt x="1980533" y="45142"/>
                  </a:lnTo>
                  <a:lnTo>
                    <a:pt x="2019560" y="48401"/>
                  </a:lnTo>
                  <a:lnTo>
                    <a:pt x="2062432" y="49716"/>
                  </a:lnTo>
                  <a:lnTo>
                    <a:pt x="2108860" y="49499"/>
                  </a:lnTo>
                  <a:lnTo>
                    <a:pt x="2158558" y="48159"/>
                  </a:lnTo>
                  <a:lnTo>
                    <a:pt x="2324385" y="41507"/>
                  </a:lnTo>
                  <a:lnTo>
                    <a:pt x="2384278" y="39781"/>
                  </a:lnTo>
                  <a:lnTo>
                    <a:pt x="2446001" y="38984"/>
                  </a:lnTo>
                  <a:lnTo>
                    <a:pt x="2636933" y="38984"/>
                  </a:lnTo>
                  <a:lnTo>
                    <a:pt x="2681293" y="37724"/>
                  </a:lnTo>
                  <a:lnTo>
                    <a:pt x="2750705" y="34955"/>
                  </a:lnTo>
                  <a:lnTo>
                    <a:pt x="2788646" y="33295"/>
                  </a:lnTo>
                  <a:lnTo>
                    <a:pt x="2893216" y="29257"/>
                  </a:lnTo>
                  <a:lnTo>
                    <a:pt x="2927018" y="28610"/>
                  </a:lnTo>
                  <a:lnTo>
                    <a:pt x="2898497" y="25941"/>
                  </a:lnTo>
                  <a:lnTo>
                    <a:pt x="2816932" y="15810"/>
                  </a:lnTo>
                  <a:lnTo>
                    <a:pt x="2772714" y="12177"/>
                  </a:lnTo>
                  <a:lnTo>
                    <a:pt x="2727866" y="10104"/>
                  </a:lnTo>
                  <a:lnTo>
                    <a:pt x="2681976" y="9354"/>
                  </a:lnTo>
                  <a:close/>
                </a:path>
                <a:path w="4243705" h="50164">
                  <a:moveTo>
                    <a:pt x="3105595" y="38113"/>
                  </a:moveTo>
                  <a:lnTo>
                    <a:pt x="3115437" y="39528"/>
                  </a:lnTo>
                  <a:lnTo>
                    <a:pt x="3155677" y="44886"/>
                  </a:lnTo>
                  <a:lnTo>
                    <a:pt x="3199161" y="47475"/>
                  </a:lnTo>
                  <a:lnTo>
                    <a:pt x="3245477" y="47833"/>
                  </a:lnTo>
                  <a:lnTo>
                    <a:pt x="3294210" y="46499"/>
                  </a:lnTo>
                  <a:lnTo>
                    <a:pt x="3344949" y="44012"/>
                  </a:lnTo>
                  <a:lnTo>
                    <a:pt x="3420496" y="39528"/>
                  </a:lnTo>
                  <a:lnTo>
                    <a:pt x="3206083" y="39528"/>
                  </a:lnTo>
                  <a:lnTo>
                    <a:pt x="3149538" y="39062"/>
                  </a:lnTo>
                  <a:lnTo>
                    <a:pt x="3105595" y="38113"/>
                  </a:lnTo>
                  <a:close/>
                </a:path>
                <a:path w="4243705" h="50164">
                  <a:moveTo>
                    <a:pt x="1508932" y="30340"/>
                  </a:moveTo>
                  <a:lnTo>
                    <a:pt x="253833" y="30340"/>
                  </a:lnTo>
                  <a:lnTo>
                    <a:pt x="306687" y="30816"/>
                  </a:lnTo>
                  <a:lnTo>
                    <a:pt x="363673" y="31944"/>
                  </a:lnTo>
                  <a:lnTo>
                    <a:pt x="458551" y="35015"/>
                  </a:lnTo>
                  <a:lnTo>
                    <a:pt x="523937" y="37730"/>
                  </a:lnTo>
                  <a:lnTo>
                    <a:pt x="532384" y="38113"/>
                  </a:lnTo>
                  <a:lnTo>
                    <a:pt x="680240" y="44027"/>
                  </a:lnTo>
                  <a:lnTo>
                    <a:pt x="793869" y="46360"/>
                  </a:lnTo>
                  <a:lnTo>
                    <a:pt x="902723" y="46926"/>
                  </a:lnTo>
                  <a:lnTo>
                    <a:pt x="1053141" y="45339"/>
                  </a:lnTo>
                  <a:lnTo>
                    <a:pt x="1291158" y="38111"/>
                  </a:lnTo>
                  <a:lnTo>
                    <a:pt x="1372157" y="34955"/>
                  </a:lnTo>
                  <a:lnTo>
                    <a:pt x="1508932" y="30340"/>
                  </a:lnTo>
                  <a:close/>
                </a:path>
                <a:path w="4243705" h="50164">
                  <a:moveTo>
                    <a:pt x="4243153" y="33117"/>
                  </a:moveTo>
                  <a:lnTo>
                    <a:pt x="3614282" y="33117"/>
                  </a:lnTo>
                  <a:lnTo>
                    <a:pt x="3668387" y="35015"/>
                  </a:lnTo>
                  <a:lnTo>
                    <a:pt x="3784283" y="44833"/>
                  </a:lnTo>
                  <a:lnTo>
                    <a:pt x="3845759" y="46868"/>
                  </a:lnTo>
                  <a:lnTo>
                    <a:pt x="3905605" y="46417"/>
                  </a:lnTo>
                  <a:lnTo>
                    <a:pt x="3963393" y="44265"/>
                  </a:lnTo>
                  <a:lnTo>
                    <a:pt x="4069123" y="38111"/>
                  </a:lnTo>
                  <a:lnTo>
                    <a:pt x="4076214" y="37724"/>
                  </a:lnTo>
                  <a:lnTo>
                    <a:pt x="4120105" y="35440"/>
                  </a:lnTo>
                  <a:lnTo>
                    <a:pt x="4165360" y="34322"/>
                  </a:lnTo>
                  <a:lnTo>
                    <a:pt x="4243383" y="34322"/>
                  </a:lnTo>
                  <a:lnTo>
                    <a:pt x="4243153" y="33117"/>
                  </a:lnTo>
                  <a:close/>
                </a:path>
                <a:path w="4243705" h="50164">
                  <a:moveTo>
                    <a:pt x="2636933" y="38984"/>
                  </a:moveTo>
                  <a:lnTo>
                    <a:pt x="2446001" y="38984"/>
                  </a:lnTo>
                  <a:lnTo>
                    <a:pt x="2567529" y="40040"/>
                  </a:lnTo>
                  <a:lnTo>
                    <a:pt x="2624925" y="39325"/>
                  </a:lnTo>
                  <a:lnTo>
                    <a:pt x="2636933" y="38984"/>
                  </a:lnTo>
                  <a:close/>
                </a:path>
                <a:path w="4243705" h="50164">
                  <a:moveTo>
                    <a:pt x="0" y="21240"/>
                  </a:moveTo>
                  <a:lnTo>
                    <a:pt x="500" y="26244"/>
                  </a:lnTo>
                  <a:lnTo>
                    <a:pt x="618" y="35330"/>
                  </a:lnTo>
                  <a:lnTo>
                    <a:pt x="0" y="39528"/>
                  </a:lnTo>
                  <a:lnTo>
                    <a:pt x="36869" y="36709"/>
                  </a:lnTo>
                  <a:lnTo>
                    <a:pt x="75353" y="34365"/>
                  </a:lnTo>
                  <a:lnTo>
                    <a:pt x="115872" y="32528"/>
                  </a:lnTo>
                  <a:lnTo>
                    <a:pt x="158846" y="31225"/>
                  </a:lnTo>
                  <a:lnTo>
                    <a:pt x="204693" y="30486"/>
                  </a:lnTo>
                  <a:lnTo>
                    <a:pt x="1508932" y="30340"/>
                  </a:lnTo>
                  <a:lnTo>
                    <a:pt x="1554119" y="29103"/>
                  </a:lnTo>
                  <a:lnTo>
                    <a:pt x="162624" y="29103"/>
                  </a:lnTo>
                  <a:lnTo>
                    <a:pt x="117617" y="28845"/>
                  </a:lnTo>
                  <a:lnTo>
                    <a:pt x="75542" y="27593"/>
                  </a:lnTo>
                  <a:lnTo>
                    <a:pt x="36351" y="25130"/>
                  </a:lnTo>
                  <a:lnTo>
                    <a:pt x="0" y="21240"/>
                  </a:lnTo>
                  <a:close/>
                </a:path>
                <a:path w="4243705" h="50164">
                  <a:moveTo>
                    <a:pt x="3848211" y="0"/>
                  </a:moveTo>
                  <a:lnTo>
                    <a:pt x="3799560" y="753"/>
                  </a:lnTo>
                  <a:lnTo>
                    <a:pt x="3752950" y="2333"/>
                  </a:lnTo>
                  <a:lnTo>
                    <a:pt x="3708418" y="4701"/>
                  </a:lnTo>
                  <a:lnTo>
                    <a:pt x="3666001" y="7815"/>
                  </a:lnTo>
                  <a:lnTo>
                    <a:pt x="3625735" y="11636"/>
                  </a:lnTo>
                  <a:lnTo>
                    <a:pt x="3587659" y="16125"/>
                  </a:lnTo>
                  <a:lnTo>
                    <a:pt x="3551809" y="21240"/>
                  </a:lnTo>
                  <a:lnTo>
                    <a:pt x="3514088" y="26244"/>
                  </a:lnTo>
                  <a:lnTo>
                    <a:pt x="3470977" y="30431"/>
                  </a:lnTo>
                  <a:lnTo>
                    <a:pt x="3423377" y="33813"/>
                  </a:lnTo>
                  <a:lnTo>
                    <a:pt x="3372187" y="36402"/>
                  </a:lnTo>
                  <a:lnTo>
                    <a:pt x="3318308" y="38210"/>
                  </a:lnTo>
                  <a:lnTo>
                    <a:pt x="3262639" y="39248"/>
                  </a:lnTo>
                  <a:lnTo>
                    <a:pt x="3206083" y="39528"/>
                  </a:lnTo>
                  <a:lnTo>
                    <a:pt x="3420496" y="39528"/>
                  </a:lnTo>
                  <a:lnTo>
                    <a:pt x="3450908" y="37724"/>
                  </a:lnTo>
                  <a:lnTo>
                    <a:pt x="3505073" y="35013"/>
                  </a:lnTo>
                  <a:lnTo>
                    <a:pt x="3559706" y="33295"/>
                  </a:lnTo>
                  <a:lnTo>
                    <a:pt x="4243153" y="33117"/>
                  </a:lnTo>
                  <a:lnTo>
                    <a:pt x="4242040" y="27296"/>
                  </a:lnTo>
                  <a:lnTo>
                    <a:pt x="4242080" y="25759"/>
                  </a:lnTo>
                  <a:lnTo>
                    <a:pt x="4242816" y="21240"/>
                  </a:lnTo>
                  <a:lnTo>
                    <a:pt x="4180911" y="15085"/>
                  </a:lnTo>
                  <a:lnTo>
                    <a:pt x="4120789" y="10037"/>
                  </a:lnTo>
                  <a:lnTo>
                    <a:pt x="4062487" y="6056"/>
                  </a:lnTo>
                  <a:lnTo>
                    <a:pt x="4006041" y="3101"/>
                  </a:lnTo>
                  <a:lnTo>
                    <a:pt x="3951488" y="1134"/>
                  </a:lnTo>
                  <a:lnTo>
                    <a:pt x="3898866" y="113"/>
                  </a:lnTo>
                  <a:lnTo>
                    <a:pt x="3848211" y="0"/>
                  </a:lnTo>
                  <a:close/>
                </a:path>
                <a:path w="4243705" h="50164">
                  <a:moveTo>
                    <a:pt x="4243383" y="34322"/>
                  </a:moveTo>
                  <a:lnTo>
                    <a:pt x="4165360" y="34322"/>
                  </a:lnTo>
                  <a:lnTo>
                    <a:pt x="4206406" y="35424"/>
                  </a:lnTo>
                  <a:lnTo>
                    <a:pt x="4242816" y="39528"/>
                  </a:lnTo>
                  <a:lnTo>
                    <a:pt x="4243534" y="35577"/>
                  </a:lnTo>
                  <a:lnTo>
                    <a:pt x="4243420" y="34511"/>
                  </a:lnTo>
                  <a:lnTo>
                    <a:pt x="4243383" y="34322"/>
                  </a:lnTo>
                  <a:close/>
                </a:path>
                <a:path w="4243705" h="50164">
                  <a:moveTo>
                    <a:pt x="2941997" y="28324"/>
                  </a:moveTo>
                  <a:lnTo>
                    <a:pt x="2927018" y="28610"/>
                  </a:lnTo>
                  <a:lnTo>
                    <a:pt x="2941480" y="29964"/>
                  </a:lnTo>
                  <a:lnTo>
                    <a:pt x="2988975" y="33300"/>
                  </a:lnTo>
                  <a:lnTo>
                    <a:pt x="3040084" y="35936"/>
                  </a:lnTo>
                  <a:lnTo>
                    <a:pt x="3093905" y="37860"/>
                  </a:lnTo>
                  <a:lnTo>
                    <a:pt x="3105595" y="38113"/>
                  </a:lnTo>
                  <a:lnTo>
                    <a:pt x="3075654" y="33807"/>
                  </a:lnTo>
                  <a:lnTo>
                    <a:pt x="3033379" y="30259"/>
                  </a:lnTo>
                  <a:lnTo>
                    <a:pt x="2988772" y="28545"/>
                  </a:lnTo>
                  <a:lnTo>
                    <a:pt x="2941997" y="28324"/>
                  </a:lnTo>
                  <a:close/>
                </a:path>
                <a:path w="4243705" h="50164">
                  <a:moveTo>
                    <a:pt x="1770399" y="27296"/>
                  </a:moveTo>
                  <a:lnTo>
                    <a:pt x="1773908" y="27873"/>
                  </a:lnTo>
                  <a:lnTo>
                    <a:pt x="1815863" y="32251"/>
                  </a:lnTo>
                  <a:lnTo>
                    <a:pt x="1859609" y="34685"/>
                  </a:lnTo>
                  <a:lnTo>
                    <a:pt x="1905338" y="35483"/>
                  </a:lnTo>
                  <a:lnTo>
                    <a:pt x="1919188" y="35330"/>
                  </a:lnTo>
                  <a:lnTo>
                    <a:pt x="1877459" y="31225"/>
                  </a:lnTo>
                  <a:lnTo>
                    <a:pt x="1832914" y="28829"/>
                  </a:lnTo>
                  <a:lnTo>
                    <a:pt x="1782821" y="27421"/>
                  </a:lnTo>
                  <a:lnTo>
                    <a:pt x="1770399" y="27296"/>
                  </a:lnTo>
                  <a:close/>
                </a:path>
                <a:path w="4243705" h="50164">
                  <a:moveTo>
                    <a:pt x="639446" y="21219"/>
                  </a:moveTo>
                  <a:lnTo>
                    <a:pt x="496806" y="21884"/>
                  </a:lnTo>
                  <a:lnTo>
                    <a:pt x="210608" y="28583"/>
                  </a:lnTo>
                  <a:lnTo>
                    <a:pt x="162624" y="29103"/>
                  </a:lnTo>
                  <a:lnTo>
                    <a:pt x="1554119" y="29103"/>
                  </a:lnTo>
                  <a:lnTo>
                    <a:pt x="1671270" y="27065"/>
                  </a:lnTo>
                  <a:lnTo>
                    <a:pt x="1767841" y="26876"/>
                  </a:lnTo>
                  <a:lnTo>
                    <a:pt x="1755016" y="24768"/>
                  </a:lnTo>
                  <a:lnTo>
                    <a:pt x="882875" y="24768"/>
                  </a:lnTo>
                  <a:lnTo>
                    <a:pt x="639446" y="21219"/>
                  </a:lnTo>
                  <a:close/>
                </a:path>
                <a:path w="4243705" h="50164">
                  <a:moveTo>
                    <a:pt x="1767841" y="26876"/>
                  </a:moveTo>
                  <a:lnTo>
                    <a:pt x="1728528" y="26876"/>
                  </a:lnTo>
                  <a:lnTo>
                    <a:pt x="1770399" y="27296"/>
                  </a:lnTo>
                  <a:lnTo>
                    <a:pt x="1767841" y="26876"/>
                  </a:lnTo>
                  <a:close/>
                </a:path>
                <a:path w="4243705" h="50164">
                  <a:moveTo>
                    <a:pt x="1518219" y="6382"/>
                  </a:moveTo>
                  <a:lnTo>
                    <a:pt x="1465191" y="6458"/>
                  </a:lnTo>
                  <a:lnTo>
                    <a:pt x="1410525" y="7238"/>
                  </a:lnTo>
                  <a:lnTo>
                    <a:pt x="1354941" y="8591"/>
                  </a:lnTo>
                  <a:lnTo>
                    <a:pt x="980269" y="23444"/>
                  </a:lnTo>
                  <a:lnTo>
                    <a:pt x="928178" y="24540"/>
                  </a:lnTo>
                  <a:lnTo>
                    <a:pt x="882875" y="24768"/>
                  </a:lnTo>
                  <a:lnTo>
                    <a:pt x="1755016" y="24768"/>
                  </a:lnTo>
                  <a:lnTo>
                    <a:pt x="1699527" y="15793"/>
                  </a:lnTo>
                  <a:lnTo>
                    <a:pt x="1660262" y="11716"/>
                  </a:lnTo>
                  <a:lnTo>
                    <a:pt x="1616475" y="8878"/>
                  </a:lnTo>
                  <a:lnTo>
                    <a:pt x="1568887" y="7144"/>
                  </a:lnTo>
                  <a:lnTo>
                    <a:pt x="1518219" y="6382"/>
                  </a:lnTo>
                  <a:close/>
                </a:path>
              </a:pathLst>
            </a:custGeom>
            <a:solidFill>
              <a:srgbClr val="C0504D"/>
            </a:solidFill>
          </p:spPr>
          <p:txBody>
            <a:bodyPr wrap="square" lIns="0" tIns="0" rIns="0" bIns="0" rtlCol="0"/>
            <a:lstStyle/>
            <a:p>
              <a:endParaRPr/>
            </a:p>
          </p:txBody>
        </p:sp>
        <p:sp>
          <p:nvSpPr>
            <p:cNvPr id="6" name="object 6"/>
            <p:cNvSpPr/>
            <p:nvPr/>
          </p:nvSpPr>
          <p:spPr>
            <a:xfrm>
              <a:off x="714857" y="4386788"/>
              <a:ext cx="4244340" cy="52705"/>
            </a:xfrm>
            <a:custGeom>
              <a:avLst/>
              <a:gdLst/>
              <a:ahLst/>
              <a:cxnLst/>
              <a:rect l="l" t="t" r="r" b="b"/>
              <a:pathLst>
                <a:path w="4244340" h="52704">
                  <a:moveTo>
                    <a:pt x="660" y="22905"/>
                  </a:moveTo>
                  <a:lnTo>
                    <a:pt x="45082" y="19253"/>
                  </a:lnTo>
                  <a:lnTo>
                    <a:pt x="92231" y="16728"/>
                  </a:lnTo>
                  <a:lnTo>
                    <a:pt x="141652" y="15197"/>
                  </a:lnTo>
                  <a:lnTo>
                    <a:pt x="192890" y="14530"/>
                  </a:lnTo>
                  <a:lnTo>
                    <a:pt x="245492" y="14593"/>
                  </a:lnTo>
                  <a:lnTo>
                    <a:pt x="299003" y="15254"/>
                  </a:lnTo>
                  <a:lnTo>
                    <a:pt x="352968" y="16381"/>
                  </a:lnTo>
                  <a:lnTo>
                    <a:pt x="406933" y="17842"/>
                  </a:lnTo>
                  <a:lnTo>
                    <a:pt x="460444" y="19505"/>
                  </a:lnTo>
                  <a:lnTo>
                    <a:pt x="513047" y="21237"/>
                  </a:lnTo>
                  <a:lnTo>
                    <a:pt x="564286" y="22905"/>
                  </a:lnTo>
                  <a:lnTo>
                    <a:pt x="624899" y="24260"/>
                  </a:lnTo>
                  <a:lnTo>
                    <a:pt x="683509" y="24618"/>
                  </a:lnTo>
                  <a:lnTo>
                    <a:pt x="740181" y="24260"/>
                  </a:lnTo>
                  <a:lnTo>
                    <a:pt x="794981" y="23470"/>
                  </a:lnTo>
                  <a:lnTo>
                    <a:pt x="847974" y="22529"/>
                  </a:lnTo>
                  <a:lnTo>
                    <a:pt x="899227" y="21720"/>
                  </a:lnTo>
                  <a:lnTo>
                    <a:pt x="948806" y="21325"/>
                  </a:lnTo>
                  <a:lnTo>
                    <a:pt x="996776" y="21626"/>
                  </a:lnTo>
                  <a:lnTo>
                    <a:pt x="1043203" y="22905"/>
                  </a:lnTo>
                  <a:lnTo>
                    <a:pt x="1085503" y="23656"/>
                  </a:lnTo>
                  <a:lnTo>
                    <a:pt x="1130144" y="22954"/>
                  </a:lnTo>
                  <a:lnTo>
                    <a:pt x="1177066" y="21281"/>
                  </a:lnTo>
                  <a:lnTo>
                    <a:pt x="1226211" y="19120"/>
                  </a:lnTo>
                  <a:lnTo>
                    <a:pt x="1277518" y="16952"/>
                  </a:lnTo>
                  <a:lnTo>
                    <a:pt x="1330928" y="15261"/>
                  </a:lnTo>
                  <a:lnTo>
                    <a:pt x="1386382" y="14528"/>
                  </a:lnTo>
                  <a:lnTo>
                    <a:pt x="1443820" y="15237"/>
                  </a:lnTo>
                  <a:lnTo>
                    <a:pt x="1503183" y="17868"/>
                  </a:lnTo>
                  <a:lnTo>
                    <a:pt x="1564411" y="22905"/>
                  </a:lnTo>
                  <a:lnTo>
                    <a:pt x="1611163" y="27513"/>
                  </a:lnTo>
                  <a:lnTo>
                    <a:pt x="1656170" y="31467"/>
                  </a:lnTo>
                  <a:lnTo>
                    <a:pt x="1700052" y="34736"/>
                  </a:lnTo>
                  <a:lnTo>
                    <a:pt x="1743427" y="37290"/>
                  </a:lnTo>
                  <a:lnTo>
                    <a:pt x="1786912" y="39096"/>
                  </a:lnTo>
                  <a:lnTo>
                    <a:pt x="1831127" y="40124"/>
                  </a:lnTo>
                  <a:lnTo>
                    <a:pt x="1876689" y="40342"/>
                  </a:lnTo>
                  <a:lnTo>
                    <a:pt x="1924218" y="39720"/>
                  </a:lnTo>
                  <a:lnTo>
                    <a:pt x="1974332" y="38226"/>
                  </a:lnTo>
                  <a:lnTo>
                    <a:pt x="2027648" y="35829"/>
                  </a:lnTo>
                  <a:lnTo>
                    <a:pt x="2084786" y="32497"/>
                  </a:lnTo>
                  <a:lnTo>
                    <a:pt x="2146364" y="28200"/>
                  </a:lnTo>
                  <a:lnTo>
                    <a:pt x="2213000" y="22905"/>
                  </a:lnTo>
                  <a:lnTo>
                    <a:pt x="2287989" y="16625"/>
                  </a:lnTo>
                  <a:lnTo>
                    <a:pt x="2350667" y="11518"/>
                  </a:lnTo>
                  <a:lnTo>
                    <a:pt x="2403555" y="7613"/>
                  </a:lnTo>
                  <a:lnTo>
                    <a:pt x="2449173" y="4936"/>
                  </a:lnTo>
                  <a:lnTo>
                    <a:pt x="2490041" y="3515"/>
                  </a:lnTo>
                  <a:lnTo>
                    <a:pt x="2528679" y="3377"/>
                  </a:lnTo>
                  <a:lnTo>
                    <a:pt x="2567607" y="4551"/>
                  </a:lnTo>
                  <a:lnTo>
                    <a:pt x="2609346" y="7063"/>
                  </a:lnTo>
                  <a:lnTo>
                    <a:pt x="2656415" y="10941"/>
                  </a:lnTo>
                  <a:lnTo>
                    <a:pt x="2711335" y="16213"/>
                  </a:lnTo>
                  <a:lnTo>
                    <a:pt x="2776626" y="22905"/>
                  </a:lnTo>
                  <a:lnTo>
                    <a:pt x="2851581" y="30000"/>
                  </a:lnTo>
                  <a:lnTo>
                    <a:pt x="2919871" y="35085"/>
                  </a:lnTo>
                  <a:lnTo>
                    <a:pt x="2982094" y="38323"/>
                  </a:lnTo>
                  <a:lnTo>
                    <a:pt x="3038847" y="39877"/>
                  </a:lnTo>
                  <a:lnTo>
                    <a:pt x="3090729" y="39908"/>
                  </a:lnTo>
                  <a:lnTo>
                    <a:pt x="3138335" y="38578"/>
                  </a:lnTo>
                  <a:lnTo>
                    <a:pt x="3182264" y="36051"/>
                  </a:lnTo>
                  <a:lnTo>
                    <a:pt x="3223113" y="32488"/>
                  </a:lnTo>
                  <a:lnTo>
                    <a:pt x="3261480" y="28052"/>
                  </a:lnTo>
                  <a:lnTo>
                    <a:pt x="3297961" y="22905"/>
                  </a:lnTo>
                  <a:lnTo>
                    <a:pt x="3320585" y="20010"/>
                  </a:lnTo>
                  <a:lnTo>
                    <a:pt x="3386641" y="14229"/>
                  </a:lnTo>
                  <a:lnTo>
                    <a:pt x="3428602" y="11464"/>
                  </a:lnTo>
                  <a:lnTo>
                    <a:pt x="3475539" y="8861"/>
                  </a:lnTo>
                  <a:lnTo>
                    <a:pt x="3526716" y="6480"/>
                  </a:lnTo>
                  <a:lnTo>
                    <a:pt x="3581398" y="4382"/>
                  </a:lnTo>
                  <a:lnTo>
                    <a:pt x="3638851" y="2624"/>
                  </a:lnTo>
                  <a:lnTo>
                    <a:pt x="3698340" y="1269"/>
                  </a:lnTo>
                  <a:lnTo>
                    <a:pt x="3759129" y="374"/>
                  </a:lnTo>
                  <a:lnTo>
                    <a:pt x="3820484" y="0"/>
                  </a:lnTo>
                  <a:lnTo>
                    <a:pt x="3881668" y="205"/>
                  </a:lnTo>
                  <a:lnTo>
                    <a:pt x="3941949" y="1051"/>
                  </a:lnTo>
                  <a:lnTo>
                    <a:pt x="4000590" y="2597"/>
                  </a:lnTo>
                  <a:lnTo>
                    <a:pt x="4056856" y="4901"/>
                  </a:lnTo>
                  <a:lnTo>
                    <a:pt x="4110013" y="8025"/>
                  </a:lnTo>
                  <a:lnTo>
                    <a:pt x="4159325" y="12027"/>
                  </a:lnTo>
                  <a:lnTo>
                    <a:pt x="4204058" y="16967"/>
                  </a:lnTo>
                  <a:lnTo>
                    <a:pt x="4243476" y="22905"/>
                  </a:lnTo>
                  <a:lnTo>
                    <a:pt x="4243857" y="30271"/>
                  </a:lnTo>
                  <a:lnTo>
                    <a:pt x="4243476" y="33700"/>
                  </a:lnTo>
                  <a:lnTo>
                    <a:pt x="4243476" y="41193"/>
                  </a:lnTo>
                  <a:lnTo>
                    <a:pt x="4173430" y="32727"/>
                  </a:lnTo>
                  <a:lnTo>
                    <a:pt x="4134563" y="29978"/>
                  </a:lnTo>
                  <a:lnTo>
                    <a:pt x="4092896" y="28155"/>
                  </a:lnTo>
                  <a:lnTo>
                    <a:pt x="4048250" y="27210"/>
                  </a:lnTo>
                  <a:lnTo>
                    <a:pt x="4000446" y="27096"/>
                  </a:lnTo>
                  <a:lnTo>
                    <a:pt x="3949305" y="27766"/>
                  </a:lnTo>
                  <a:lnTo>
                    <a:pt x="3894649" y="29171"/>
                  </a:lnTo>
                  <a:lnTo>
                    <a:pt x="3836300" y="31264"/>
                  </a:lnTo>
                  <a:lnTo>
                    <a:pt x="3774079" y="33997"/>
                  </a:lnTo>
                  <a:lnTo>
                    <a:pt x="3707806" y="37323"/>
                  </a:lnTo>
                  <a:lnTo>
                    <a:pt x="3637305" y="41193"/>
                  </a:lnTo>
                  <a:lnTo>
                    <a:pt x="3555839" y="45432"/>
                  </a:lnTo>
                  <a:lnTo>
                    <a:pt x="3484807" y="48338"/>
                  </a:lnTo>
                  <a:lnTo>
                    <a:pt x="3422743" y="50059"/>
                  </a:lnTo>
                  <a:lnTo>
                    <a:pt x="3368179" y="50740"/>
                  </a:lnTo>
                  <a:lnTo>
                    <a:pt x="3319646" y="50528"/>
                  </a:lnTo>
                  <a:lnTo>
                    <a:pt x="3275678" y="49569"/>
                  </a:lnTo>
                  <a:lnTo>
                    <a:pt x="3234807" y="48010"/>
                  </a:lnTo>
                  <a:lnTo>
                    <a:pt x="3195564" y="45997"/>
                  </a:lnTo>
                  <a:lnTo>
                    <a:pt x="3156484" y="43676"/>
                  </a:lnTo>
                  <a:lnTo>
                    <a:pt x="3116097" y="41193"/>
                  </a:lnTo>
                  <a:lnTo>
                    <a:pt x="3083223" y="39795"/>
                  </a:lnTo>
                  <a:lnTo>
                    <a:pt x="3044483" y="39107"/>
                  </a:lnTo>
                  <a:lnTo>
                    <a:pt x="3000709" y="39008"/>
                  </a:lnTo>
                  <a:lnTo>
                    <a:pt x="2952734" y="39372"/>
                  </a:lnTo>
                  <a:lnTo>
                    <a:pt x="2901391" y="40075"/>
                  </a:lnTo>
                  <a:lnTo>
                    <a:pt x="2847512" y="40994"/>
                  </a:lnTo>
                  <a:lnTo>
                    <a:pt x="2791929" y="42003"/>
                  </a:lnTo>
                  <a:lnTo>
                    <a:pt x="2735476" y="42980"/>
                  </a:lnTo>
                  <a:lnTo>
                    <a:pt x="2678984" y="43799"/>
                  </a:lnTo>
                  <a:lnTo>
                    <a:pt x="2623287" y="44337"/>
                  </a:lnTo>
                  <a:lnTo>
                    <a:pt x="2569216" y="44470"/>
                  </a:lnTo>
                  <a:lnTo>
                    <a:pt x="2517605" y="44073"/>
                  </a:lnTo>
                  <a:lnTo>
                    <a:pt x="2469285" y="43022"/>
                  </a:lnTo>
                  <a:lnTo>
                    <a:pt x="2425090" y="41193"/>
                  </a:lnTo>
                  <a:lnTo>
                    <a:pt x="2373084" y="38320"/>
                  </a:lnTo>
                  <a:lnTo>
                    <a:pt x="2323119" y="35551"/>
                  </a:lnTo>
                  <a:lnTo>
                    <a:pt x="2274566" y="33046"/>
                  </a:lnTo>
                  <a:lnTo>
                    <a:pt x="2226795" y="30958"/>
                  </a:lnTo>
                  <a:lnTo>
                    <a:pt x="2179178" y="29446"/>
                  </a:lnTo>
                  <a:lnTo>
                    <a:pt x="2131086" y="28664"/>
                  </a:lnTo>
                  <a:lnTo>
                    <a:pt x="2081888" y="28770"/>
                  </a:lnTo>
                  <a:lnTo>
                    <a:pt x="2030956" y="29920"/>
                  </a:lnTo>
                  <a:lnTo>
                    <a:pt x="1977661" y="32269"/>
                  </a:lnTo>
                  <a:lnTo>
                    <a:pt x="1921373" y="35975"/>
                  </a:lnTo>
                  <a:lnTo>
                    <a:pt x="1861464" y="41193"/>
                  </a:lnTo>
                  <a:lnTo>
                    <a:pt x="1796091" y="46046"/>
                  </a:lnTo>
                  <a:lnTo>
                    <a:pt x="1735956" y="47838"/>
                  </a:lnTo>
                  <a:lnTo>
                    <a:pt x="1680552" y="47314"/>
                  </a:lnTo>
                  <a:lnTo>
                    <a:pt x="1629371" y="45217"/>
                  </a:lnTo>
                  <a:lnTo>
                    <a:pt x="1581905" y="42289"/>
                  </a:lnTo>
                  <a:lnTo>
                    <a:pt x="1537647" y="39273"/>
                  </a:lnTo>
                  <a:lnTo>
                    <a:pt x="1496090" y="36913"/>
                  </a:lnTo>
                  <a:lnTo>
                    <a:pt x="1456726" y="35951"/>
                  </a:lnTo>
                  <a:lnTo>
                    <a:pt x="1419047" y="37130"/>
                  </a:lnTo>
                  <a:lnTo>
                    <a:pt x="1382547" y="41193"/>
                  </a:lnTo>
                  <a:lnTo>
                    <a:pt x="1353111" y="45129"/>
                  </a:lnTo>
                  <a:lnTo>
                    <a:pt x="1320256" y="48133"/>
                  </a:lnTo>
                  <a:lnTo>
                    <a:pt x="1283986" y="50282"/>
                  </a:lnTo>
                  <a:lnTo>
                    <a:pt x="1244302" y="51651"/>
                  </a:lnTo>
                  <a:lnTo>
                    <a:pt x="1201209" y="52313"/>
                  </a:lnTo>
                  <a:lnTo>
                    <a:pt x="1154709" y="52345"/>
                  </a:lnTo>
                  <a:lnTo>
                    <a:pt x="1104805" y="51820"/>
                  </a:lnTo>
                  <a:lnTo>
                    <a:pt x="1051501" y="50815"/>
                  </a:lnTo>
                  <a:lnTo>
                    <a:pt x="994800" y="49403"/>
                  </a:lnTo>
                  <a:lnTo>
                    <a:pt x="934705" y="47660"/>
                  </a:lnTo>
                  <a:lnTo>
                    <a:pt x="871218" y="45661"/>
                  </a:lnTo>
                  <a:lnTo>
                    <a:pt x="804344" y="43481"/>
                  </a:lnTo>
                  <a:lnTo>
                    <a:pt x="734085" y="41193"/>
                  </a:lnTo>
                  <a:lnTo>
                    <a:pt x="674651" y="38989"/>
                  </a:lnTo>
                  <a:lnTo>
                    <a:pt x="620516" y="36483"/>
                  </a:lnTo>
                  <a:lnTo>
                    <a:pt x="570804" y="33817"/>
                  </a:lnTo>
                  <a:lnTo>
                    <a:pt x="524640" y="31135"/>
                  </a:lnTo>
                  <a:lnTo>
                    <a:pt x="481149" y="28578"/>
                  </a:lnTo>
                  <a:lnTo>
                    <a:pt x="439455" y="26289"/>
                  </a:lnTo>
                  <a:lnTo>
                    <a:pt x="398683" y="24409"/>
                  </a:lnTo>
                  <a:lnTo>
                    <a:pt x="357957" y="23082"/>
                  </a:lnTo>
                  <a:lnTo>
                    <a:pt x="316403" y="22448"/>
                  </a:lnTo>
                  <a:lnTo>
                    <a:pt x="273145" y="22651"/>
                  </a:lnTo>
                  <a:lnTo>
                    <a:pt x="227308" y="23833"/>
                  </a:lnTo>
                  <a:lnTo>
                    <a:pt x="178016" y="26136"/>
                  </a:lnTo>
                  <a:lnTo>
                    <a:pt x="124395" y="29703"/>
                  </a:lnTo>
                  <a:lnTo>
                    <a:pt x="65567" y="34674"/>
                  </a:lnTo>
                  <a:lnTo>
                    <a:pt x="660" y="41193"/>
                  </a:lnTo>
                  <a:lnTo>
                    <a:pt x="63" y="36113"/>
                  </a:lnTo>
                  <a:lnTo>
                    <a:pt x="0" y="29255"/>
                  </a:lnTo>
                  <a:lnTo>
                    <a:pt x="660" y="22905"/>
                  </a:lnTo>
                  <a:close/>
                </a:path>
              </a:pathLst>
            </a:custGeom>
            <a:ln w="38100">
              <a:solidFill>
                <a:srgbClr val="C0504D"/>
              </a:solidFill>
            </a:ln>
          </p:spPr>
          <p:txBody>
            <a:bodyPr wrap="square" lIns="0" tIns="0" rIns="0" bIns="0" rtlCol="0"/>
            <a:lstStyle/>
            <a:p>
              <a:endParaRPr/>
            </a:p>
          </p:txBody>
        </p:sp>
      </p:grpSp>
      <p:pic>
        <p:nvPicPr>
          <p:cNvPr id="7" name="object 7"/>
          <p:cNvPicPr/>
          <p:nvPr/>
        </p:nvPicPr>
        <p:blipFill>
          <a:blip r:embed="rId2" cstate="print"/>
          <a:stretch>
            <a:fillRect/>
          </a:stretch>
        </p:blipFill>
        <p:spPr>
          <a:xfrm>
            <a:off x="7793735" y="320040"/>
            <a:ext cx="4062983" cy="5981699"/>
          </a:xfrm>
          <a:prstGeom prst="rect">
            <a:avLst/>
          </a:prstGeom>
        </p:spPr>
      </p:pic>
      <p:sp>
        <p:nvSpPr>
          <p:cNvPr id="8" name="object 8"/>
          <p:cNvSpPr txBox="1"/>
          <p:nvPr/>
        </p:nvSpPr>
        <p:spPr>
          <a:xfrm>
            <a:off x="11146281" y="6464985"/>
            <a:ext cx="154940" cy="178435"/>
          </a:xfrm>
          <a:prstGeom prst="rect">
            <a:avLst/>
          </a:prstGeom>
        </p:spPr>
        <p:txBody>
          <a:bodyPr vert="horz" wrap="square" lIns="0" tIns="0" rIns="0" bIns="0" rtlCol="0">
            <a:spAutoFit/>
          </a:bodyPr>
          <a:lstStyle/>
          <a:p>
            <a:pPr marL="38100">
              <a:lnSpc>
                <a:spcPts val="1240"/>
              </a:lnSpc>
            </a:pPr>
            <a:fld id="{81D60167-4931-47E6-BA6A-407CBD079E47}" type="slidenum">
              <a:rPr sz="1200" dirty="0">
                <a:solidFill>
                  <a:srgbClr val="888888"/>
                </a:solidFill>
                <a:latin typeface="Calibri"/>
                <a:cs typeface="Calibri"/>
              </a:rPr>
              <a:t>1</a:t>
            </a:fld>
            <a:endParaRPr sz="1200">
              <a:latin typeface="Calibri"/>
              <a:cs typeface="Calibri"/>
            </a:endParaRPr>
          </a:p>
        </p:txBody>
      </p:sp>
    </p:spTree>
    <p:extLst>
      <p:ext uri="{BB962C8B-B14F-4D97-AF65-F5344CB8AC3E}">
        <p14:creationId xmlns:p14="http://schemas.microsoft.com/office/powerpoint/2010/main" val="1499089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8321B-5E86-44AF-8CB1-62E544ACFD95}"/>
              </a:ext>
            </a:extLst>
          </p:cNvPr>
          <p:cNvSpPr>
            <a:spLocks noGrp="1"/>
          </p:cNvSpPr>
          <p:nvPr>
            <p:ph type="title" idx="4294967295"/>
          </p:nvPr>
        </p:nvSpPr>
        <p:spPr>
          <a:xfrm>
            <a:off x="630936" y="640080"/>
            <a:ext cx="4818888" cy="1481328"/>
          </a:xfrm>
          <a:prstGeom prst="rect">
            <a:avLst/>
          </a:prstGeom>
        </p:spPr>
        <p:txBody>
          <a:bodyPr vert="horz" lIns="91440" tIns="45720" rIns="91440" bIns="45720" rtlCol="0" anchor="b">
            <a:normAutofit/>
          </a:bodyPr>
          <a:lstStyle/>
          <a:p>
            <a:r>
              <a:rPr lang="en-US" sz="3800" b="1" kern="1200">
                <a:solidFill>
                  <a:schemeClr val="tx1"/>
                </a:solidFill>
                <a:latin typeface="+mj-lt"/>
                <a:ea typeface="+mj-ea"/>
                <a:cs typeface="+mj-cs"/>
              </a:rPr>
              <a:t>Positive End Expiratory Pressure (PEEP)</a:t>
            </a:r>
            <a:endParaRPr lang="en-US" sz="3800" kern="120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4A65BD9-1666-48C3-8539-48C3B6B771C8}"/>
              </a:ext>
            </a:extLst>
          </p:cNvPr>
          <p:cNvSpPr/>
          <p:nvPr/>
        </p:nvSpPr>
        <p:spPr>
          <a:xfrm>
            <a:off x="630936" y="2660904"/>
            <a:ext cx="4818888" cy="3547872"/>
          </a:xfrm>
          <a:prstGeom prst="roundRect">
            <a:avLst>
              <a:gd name="adj" fmla="val 7439"/>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1700">
                <a:solidFill>
                  <a:schemeClr val="tx1"/>
                </a:solidFill>
              </a:rPr>
              <a:t>A technique used in respiratory therapy in which airway pressure greater than atmospheric pressure is achieved at the end of exhalation by the introduction of a mechanical impedance to exhalation.</a:t>
            </a:r>
          </a:p>
          <a:p>
            <a:pPr marL="800100" lvl="1" indent="-228600" defTabSz="914400">
              <a:lnSpc>
                <a:spcPct val="90000"/>
              </a:lnSpc>
              <a:spcAft>
                <a:spcPts val="600"/>
              </a:spcAft>
              <a:buFont typeface="Arial" panose="020B0604020202020204" pitchFamily="34" charset="0"/>
              <a:buChar char="•"/>
            </a:pPr>
            <a:r>
              <a:rPr lang="en-US" sz="1700">
                <a:solidFill>
                  <a:schemeClr val="tx1"/>
                </a:solidFill>
              </a:rPr>
              <a:t>Range: 0-15cm H</a:t>
            </a:r>
            <a:r>
              <a:rPr lang="en-US" sz="1700" baseline="-25000">
                <a:solidFill>
                  <a:schemeClr val="tx1"/>
                </a:solidFill>
              </a:rPr>
              <a:t>2</a:t>
            </a:r>
            <a:r>
              <a:rPr lang="en-US" sz="1700">
                <a:solidFill>
                  <a:schemeClr val="tx1"/>
                </a:solidFill>
              </a:rPr>
              <a:t>0.</a:t>
            </a:r>
          </a:p>
          <a:p>
            <a:pPr marL="800100" lvl="1" indent="-228600" defTabSz="914400">
              <a:lnSpc>
                <a:spcPct val="90000"/>
              </a:lnSpc>
              <a:spcAft>
                <a:spcPts val="600"/>
              </a:spcAft>
              <a:buFont typeface="Arial" panose="020B0604020202020204" pitchFamily="34" charset="0"/>
              <a:buChar char="•"/>
            </a:pPr>
            <a:r>
              <a:rPr lang="en-US" sz="1700">
                <a:solidFill>
                  <a:schemeClr val="tx1"/>
                </a:solidFill>
              </a:rPr>
              <a:t>For surveillance 0-5cm H</a:t>
            </a:r>
            <a:r>
              <a:rPr lang="en-US" sz="1700" baseline="-25000">
                <a:solidFill>
                  <a:schemeClr val="tx1"/>
                </a:solidFill>
              </a:rPr>
              <a:t>2</a:t>
            </a:r>
            <a:r>
              <a:rPr lang="en-US" sz="1700">
                <a:solidFill>
                  <a:schemeClr val="tx1"/>
                </a:solidFill>
              </a:rPr>
              <a:t>0 is equivalent.</a:t>
            </a:r>
          </a:p>
          <a:p>
            <a:pPr indent="-228600" defTabSz="914400">
              <a:lnSpc>
                <a:spcPct val="90000"/>
              </a:lnSpc>
              <a:spcAft>
                <a:spcPts val="600"/>
              </a:spcAft>
              <a:buFont typeface="Arial" panose="020B0604020202020204" pitchFamily="34" charset="0"/>
              <a:buChar char="•"/>
            </a:pPr>
            <a:r>
              <a:rPr lang="en-US" sz="1700">
                <a:solidFill>
                  <a:schemeClr val="tx1"/>
                </a:solidFill>
              </a:rPr>
              <a:t>A sustained increase in the daily minimum PEEP of ≥ 3cm H</a:t>
            </a:r>
            <a:r>
              <a:rPr lang="en-US" sz="1700" baseline="-25000">
                <a:solidFill>
                  <a:schemeClr val="tx1"/>
                </a:solidFill>
              </a:rPr>
              <a:t>2</a:t>
            </a:r>
            <a:r>
              <a:rPr lang="en-US" sz="1700">
                <a:solidFill>
                  <a:schemeClr val="tx1"/>
                </a:solidFill>
              </a:rPr>
              <a:t>O following a period of stability or improvement is a sign of deterioration.</a:t>
            </a:r>
          </a:p>
          <a:p>
            <a:pPr indent="-228600" defTabSz="914400">
              <a:lnSpc>
                <a:spcPct val="90000"/>
              </a:lnSpc>
              <a:spcAft>
                <a:spcPts val="600"/>
              </a:spcAft>
              <a:buFont typeface="Arial" panose="020B0604020202020204" pitchFamily="34" charset="0"/>
              <a:buChar char="•"/>
            </a:pPr>
            <a:r>
              <a:rPr lang="en-US" sz="1700">
                <a:solidFill>
                  <a:schemeClr val="tx1"/>
                </a:solidFill>
              </a:rPr>
              <a:t>For example, calculate daily minimum PEEP.</a:t>
            </a:r>
          </a:p>
        </p:txBody>
      </p:sp>
      <p:sp>
        <p:nvSpPr>
          <p:cNvPr id="3" name="Slide Number Placeholder 2">
            <a:extLst>
              <a:ext uri="{FF2B5EF4-FFF2-40B4-BE49-F238E27FC236}">
                <a16:creationId xmlns:a16="http://schemas.microsoft.com/office/drawing/2014/main" id="{B5F56029-D918-4A7E-8AAB-B94CAA2C6F0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pPr>
            <a:fld id="{69E52105-E4BA-4358-8E80-F1F6CCC30DE2}" type="slidenum">
              <a:rPr lang="en-US" smtClean="0"/>
              <a:pPr defTabSz="914400">
                <a:spcAft>
                  <a:spcPts val="600"/>
                </a:spcAft>
              </a:pPr>
              <a:t>10</a:t>
            </a:fld>
            <a:endParaRPr lang="en-US"/>
          </a:p>
        </p:txBody>
      </p:sp>
      <p:graphicFrame>
        <p:nvGraphicFramePr>
          <p:cNvPr id="6" name="Table 5">
            <a:extLst>
              <a:ext uri="{FF2B5EF4-FFF2-40B4-BE49-F238E27FC236}">
                <a16:creationId xmlns:a16="http://schemas.microsoft.com/office/drawing/2014/main" id="{2E8C4342-3827-4651-8BB4-EBDCAAE9CAD9}"/>
              </a:ext>
            </a:extLst>
          </p:cNvPr>
          <p:cNvGraphicFramePr>
            <a:graphicFrameLocks noGrp="1"/>
          </p:cNvGraphicFramePr>
          <p:nvPr>
            <p:extLst>
              <p:ext uri="{D42A27DB-BD31-4B8C-83A1-F6EECF244321}">
                <p14:modId xmlns:p14="http://schemas.microsoft.com/office/powerpoint/2010/main" val="3392123218"/>
              </p:ext>
            </p:extLst>
          </p:nvPr>
        </p:nvGraphicFramePr>
        <p:xfrm>
          <a:off x="6099048" y="2592343"/>
          <a:ext cx="5458970" cy="1673314"/>
        </p:xfrm>
        <a:graphic>
          <a:graphicData uri="http://schemas.openxmlformats.org/drawingml/2006/table">
            <a:tbl>
              <a:tblPr firstRow="1" bandRow="1">
                <a:noFill/>
                <a:tableStyleId>{5940675A-B579-460E-94D1-54222C63F5DA}</a:tableStyleId>
              </a:tblPr>
              <a:tblGrid>
                <a:gridCol w="1147357">
                  <a:extLst>
                    <a:ext uri="{9D8B030D-6E8A-4147-A177-3AD203B41FA5}">
                      <a16:colId xmlns:a16="http://schemas.microsoft.com/office/drawing/2014/main" val="20000"/>
                    </a:ext>
                  </a:extLst>
                </a:gridCol>
                <a:gridCol w="1051019">
                  <a:extLst>
                    <a:ext uri="{9D8B030D-6E8A-4147-A177-3AD203B41FA5}">
                      <a16:colId xmlns:a16="http://schemas.microsoft.com/office/drawing/2014/main" val="20001"/>
                    </a:ext>
                  </a:extLst>
                </a:gridCol>
                <a:gridCol w="1145116">
                  <a:extLst>
                    <a:ext uri="{9D8B030D-6E8A-4147-A177-3AD203B41FA5}">
                      <a16:colId xmlns:a16="http://schemas.microsoft.com/office/drawing/2014/main" val="20002"/>
                    </a:ext>
                  </a:extLst>
                </a:gridCol>
                <a:gridCol w="986046">
                  <a:extLst>
                    <a:ext uri="{9D8B030D-6E8A-4147-A177-3AD203B41FA5}">
                      <a16:colId xmlns:a16="http://schemas.microsoft.com/office/drawing/2014/main" val="20003"/>
                    </a:ext>
                  </a:extLst>
                </a:gridCol>
                <a:gridCol w="1129432">
                  <a:extLst>
                    <a:ext uri="{9D8B030D-6E8A-4147-A177-3AD203B41FA5}">
                      <a16:colId xmlns:a16="http://schemas.microsoft.com/office/drawing/2014/main" val="20004"/>
                    </a:ext>
                  </a:extLst>
                </a:gridCol>
              </a:tblGrid>
              <a:tr h="615126">
                <a:tc>
                  <a:txBody>
                    <a:bodyPr/>
                    <a:lstStyle/>
                    <a:p>
                      <a:pPr algn="ctr"/>
                      <a:r>
                        <a:rPr lang="en-US" sz="2300" b="1" cap="none" spc="0">
                          <a:solidFill>
                            <a:schemeClr val="tx1"/>
                          </a:solidFill>
                        </a:rPr>
                        <a:t>Time </a:t>
                      </a:r>
                    </a:p>
                  </a:txBody>
                  <a:tcPr marL="90333" marR="129047" marT="25809" marB="193571" anchor="b">
                    <a:lnL w="12700" cmpd="sng">
                      <a:noFill/>
                    </a:lnL>
                    <a:lnR w="12700" cmpd="sng">
                      <a:noFill/>
                    </a:lnR>
                    <a:lnT w="9525" cap="flat" cmpd="sng" algn="ctr">
                      <a:noFill/>
                      <a:prstDash val="solid"/>
                    </a:lnT>
                    <a:lnB w="38100" cmpd="sng">
                      <a:noFill/>
                    </a:lnB>
                    <a:noFill/>
                  </a:tcPr>
                </a:tc>
                <a:tc>
                  <a:txBody>
                    <a:bodyPr/>
                    <a:lstStyle/>
                    <a:p>
                      <a:pPr algn="ctr"/>
                      <a:r>
                        <a:rPr lang="en-US" sz="2300" b="1" cap="none" spc="0">
                          <a:solidFill>
                            <a:schemeClr val="tx1"/>
                          </a:solidFill>
                        </a:rPr>
                        <a:t>6am </a:t>
                      </a:r>
                    </a:p>
                  </a:txBody>
                  <a:tcPr marL="90333" marR="129047" marT="25809" marB="193571" anchor="b">
                    <a:lnL w="12700" cmpd="sng">
                      <a:noFill/>
                    </a:lnL>
                    <a:lnR w="12700" cmpd="sng">
                      <a:noFill/>
                    </a:lnR>
                    <a:lnT w="9525" cap="flat" cmpd="sng" algn="ctr">
                      <a:noFill/>
                      <a:prstDash val="solid"/>
                    </a:lnT>
                    <a:lnB w="38100" cmpd="sng">
                      <a:noFill/>
                    </a:lnB>
                    <a:noFill/>
                  </a:tcPr>
                </a:tc>
                <a:tc>
                  <a:txBody>
                    <a:bodyPr/>
                    <a:lstStyle/>
                    <a:p>
                      <a:pPr algn="ctr"/>
                      <a:r>
                        <a:rPr lang="en-US" sz="2300" b="1" cap="none" spc="0">
                          <a:solidFill>
                            <a:schemeClr val="tx1"/>
                          </a:solidFill>
                        </a:rPr>
                        <a:t>12pm</a:t>
                      </a:r>
                    </a:p>
                  </a:txBody>
                  <a:tcPr marL="90333" marR="129047" marT="25809" marB="193571" anchor="b">
                    <a:lnL w="12700" cmpd="sng">
                      <a:noFill/>
                    </a:lnL>
                    <a:lnR w="12700" cmpd="sng">
                      <a:noFill/>
                    </a:lnR>
                    <a:lnT w="9525" cap="flat" cmpd="sng" algn="ctr">
                      <a:noFill/>
                      <a:prstDash val="solid"/>
                    </a:lnT>
                    <a:lnB w="38100" cmpd="sng">
                      <a:noFill/>
                    </a:lnB>
                    <a:noFill/>
                  </a:tcPr>
                </a:tc>
                <a:tc>
                  <a:txBody>
                    <a:bodyPr/>
                    <a:lstStyle/>
                    <a:p>
                      <a:pPr algn="ctr"/>
                      <a:r>
                        <a:rPr lang="en-US" sz="2300" b="1" cap="none" spc="0">
                          <a:solidFill>
                            <a:schemeClr val="tx1"/>
                          </a:solidFill>
                        </a:rPr>
                        <a:t>6pm</a:t>
                      </a:r>
                    </a:p>
                  </a:txBody>
                  <a:tcPr marL="90333" marR="129047" marT="25809" marB="193571" anchor="b">
                    <a:lnL w="12700" cmpd="sng">
                      <a:noFill/>
                    </a:lnL>
                    <a:lnR w="12700" cmpd="sng">
                      <a:noFill/>
                    </a:lnR>
                    <a:lnT w="9525" cap="flat" cmpd="sng" algn="ctr">
                      <a:noFill/>
                      <a:prstDash val="solid"/>
                    </a:lnT>
                    <a:lnB w="38100" cmpd="sng">
                      <a:noFill/>
                    </a:lnB>
                    <a:noFill/>
                  </a:tcPr>
                </a:tc>
                <a:tc>
                  <a:txBody>
                    <a:bodyPr/>
                    <a:lstStyle/>
                    <a:p>
                      <a:pPr algn="ctr"/>
                      <a:r>
                        <a:rPr lang="en-US" sz="2300" b="1" cap="none" spc="0">
                          <a:solidFill>
                            <a:schemeClr val="tx1"/>
                          </a:solidFill>
                        </a:rPr>
                        <a:t>12am</a:t>
                      </a:r>
                    </a:p>
                  </a:txBody>
                  <a:tcPr marL="90333" marR="129047" marT="25809" marB="193571" anchor="b">
                    <a:lnL w="12700" cmpd="sng">
                      <a:noFill/>
                    </a:lnL>
                    <a:lnR w="12700" cmpd="sng">
                      <a:noFill/>
                    </a:lnR>
                    <a:lnT w="9525" cap="flat" cmpd="sng" algn="ctr">
                      <a:noFill/>
                      <a:prstDash val="solid"/>
                    </a:lnT>
                    <a:lnB w="38100" cmpd="sng">
                      <a:noFill/>
                    </a:lnB>
                    <a:noFill/>
                  </a:tcPr>
                </a:tc>
                <a:extLst>
                  <a:ext uri="{0D108BD9-81ED-4DB2-BD59-A6C34878D82A}">
                    <a16:rowId xmlns:a16="http://schemas.microsoft.com/office/drawing/2014/main" val="10000"/>
                  </a:ext>
                </a:extLst>
              </a:tr>
              <a:tr h="529094">
                <a:tc>
                  <a:txBody>
                    <a:bodyPr/>
                    <a:lstStyle/>
                    <a:p>
                      <a:pPr algn="ctr"/>
                      <a:r>
                        <a:rPr lang="en-US" sz="1700" cap="none" spc="0">
                          <a:solidFill>
                            <a:schemeClr val="tx1"/>
                          </a:solidFill>
                        </a:rPr>
                        <a:t>Day 5</a:t>
                      </a:r>
                    </a:p>
                  </a:txBody>
                  <a:tcPr marL="90333" marR="129047" marT="25809" marB="193571" anchor="ctr">
                    <a:lnL w="9525" cap="flat" cmpd="sng" algn="ctr">
                      <a:solidFill>
                        <a:schemeClr val="tx1"/>
                      </a:solidFill>
                      <a:prstDash val="solid"/>
                    </a:lnL>
                    <a:lnR w="12700" cmpd="sng">
                      <a:noFill/>
                      <a:prstDash val="solid"/>
                    </a:lnR>
                    <a:lnT w="38100" cmpd="sng">
                      <a:noFill/>
                    </a:lnT>
                    <a:lnB w="9525" cap="flat" cmpd="sng" algn="ctr">
                      <a:noFill/>
                      <a:prstDash val="solid"/>
                    </a:lnB>
                    <a:noFill/>
                  </a:tcPr>
                </a:tc>
                <a:tc>
                  <a:txBody>
                    <a:bodyPr/>
                    <a:lstStyle/>
                    <a:p>
                      <a:pPr algn="ctr"/>
                      <a:r>
                        <a:rPr lang="en-US" sz="1700" cap="none" spc="0">
                          <a:solidFill>
                            <a:schemeClr val="tx1"/>
                          </a:solidFill>
                        </a:rPr>
                        <a:t>3</a:t>
                      </a:r>
                    </a:p>
                  </a:txBody>
                  <a:tcPr marL="90333" marR="129047" marT="25809" marB="193571" anchor="ctr">
                    <a:lnL w="12700" cmpd="sng">
                      <a:noFill/>
                      <a:prstDash val="solid"/>
                    </a:lnL>
                    <a:lnR w="12700" cmpd="sng">
                      <a:noFill/>
                      <a:prstDash val="solid"/>
                    </a:lnR>
                    <a:lnT w="38100" cmpd="sng">
                      <a:noFill/>
                    </a:lnT>
                    <a:lnB w="9525" cap="flat" cmpd="sng" algn="ctr">
                      <a:noFill/>
                      <a:prstDash val="solid"/>
                    </a:lnB>
                    <a:noFill/>
                  </a:tcPr>
                </a:tc>
                <a:tc>
                  <a:txBody>
                    <a:bodyPr/>
                    <a:lstStyle/>
                    <a:p>
                      <a:pPr algn="ctr"/>
                      <a:r>
                        <a:rPr lang="en-US" sz="1700" cap="none" spc="0">
                          <a:solidFill>
                            <a:schemeClr val="tx1"/>
                          </a:solidFill>
                        </a:rPr>
                        <a:t>4</a:t>
                      </a:r>
                    </a:p>
                  </a:txBody>
                  <a:tcPr marL="90333" marR="129047" marT="25809" marB="193571" anchor="ctr">
                    <a:lnL w="12700" cmpd="sng">
                      <a:noFill/>
                      <a:prstDash val="solid"/>
                    </a:lnL>
                    <a:lnR w="12700" cmpd="sng">
                      <a:noFill/>
                      <a:prstDash val="solid"/>
                    </a:lnR>
                    <a:lnT w="38100" cmpd="sng">
                      <a:noFill/>
                    </a:lnT>
                    <a:lnB w="9525" cap="flat" cmpd="sng" algn="ctr">
                      <a:noFill/>
                      <a:prstDash val="solid"/>
                    </a:lnB>
                    <a:noFill/>
                  </a:tcPr>
                </a:tc>
                <a:tc>
                  <a:txBody>
                    <a:bodyPr/>
                    <a:lstStyle/>
                    <a:p>
                      <a:pPr algn="ctr"/>
                      <a:r>
                        <a:rPr lang="en-US" sz="1700" cap="none" spc="0">
                          <a:solidFill>
                            <a:schemeClr val="tx1"/>
                          </a:solidFill>
                        </a:rPr>
                        <a:t>5</a:t>
                      </a:r>
                    </a:p>
                  </a:txBody>
                  <a:tcPr marL="90333" marR="129047" marT="25809" marB="193571" anchor="ctr">
                    <a:lnL w="12700" cmpd="sng">
                      <a:noFill/>
                      <a:prstDash val="solid"/>
                    </a:lnL>
                    <a:lnR w="12700" cmpd="sng">
                      <a:noFill/>
                      <a:prstDash val="solid"/>
                    </a:lnR>
                    <a:lnT w="38100" cmpd="sng">
                      <a:noFill/>
                    </a:lnT>
                    <a:lnB w="9525" cap="flat" cmpd="sng" algn="ctr">
                      <a:noFill/>
                      <a:prstDash val="solid"/>
                    </a:lnB>
                    <a:noFill/>
                  </a:tcPr>
                </a:tc>
                <a:tc>
                  <a:txBody>
                    <a:bodyPr/>
                    <a:lstStyle/>
                    <a:p>
                      <a:pPr algn="ctr"/>
                      <a:r>
                        <a:rPr lang="en-US" sz="1700" cap="none" spc="0">
                          <a:solidFill>
                            <a:schemeClr val="tx1"/>
                          </a:solidFill>
                        </a:rPr>
                        <a:t>7</a:t>
                      </a:r>
                    </a:p>
                  </a:txBody>
                  <a:tcPr marL="90333" marR="129047" marT="25809" marB="193571" anchor="ctr">
                    <a:lnL w="12700" cmpd="sng">
                      <a:noFill/>
                      <a:prstDash val="solid"/>
                    </a:lnL>
                    <a:lnR w="12700" cmpd="sng">
                      <a:noFill/>
                      <a:prstDash val="solid"/>
                    </a:lnR>
                    <a:lnT w="38100" cmpd="sng">
                      <a:noFill/>
                    </a:lnT>
                    <a:lnB w="9525" cap="flat" cmpd="sng" algn="ctr">
                      <a:noFill/>
                      <a:prstDash val="solid"/>
                    </a:lnB>
                    <a:noFill/>
                  </a:tcPr>
                </a:tc>
                <a:extLst>
                  <a:ext uri="{0D108BD9-81ED-4DB2-BD59-A6C34878D82A}">
                    <a16:rowId xmlns:a16="http://schemas.microsoft.com/office/drawing/2014/main" val="10001"/>
                  </a:ext>
                </a:extLst>
              </a:tr>
              <a:tr h="529094">
                <a:tc>
                  <a:txBody>
                    <a:bodyPr/>
                    <a:lstStyle/>
                    <a:p>
                      <a:pPr algn="ctr"/>
                      <a:r>
                        <a:rPr lang="en-US" sz="1700" cap="none" spc="0">
                          <a:solidFill>
                            <a:schemeClr val="tx1"/>
                          </a:solidFill>
                        </a:rPr>
                        <a:t>Day 6</a:t>
                      </a:r>
                    </a:p>
                  </a:txBody>
                  <a:tcPr marL="90333" marR="129047" marT="25809" marB="193571" anchor="ctr">
                    <a:lnL w="9525"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700" cap="none" spc="0">
                          <a:solidFill>
                            <a:schemeClr val="tx1"/>
                          </a:solidFill>
                        </a:rPr>
                        <a:t>6</a:t>
                      </a:r>
                    </a:p>
                  </a:txBody>
                  <a:tcPr marL="90333" marR="129047" marT="25809" marB="193571"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700" cap="none" spc="0">
                          <a:solidFill>
                            <a:schemeClr val="tx1"/>
                          </a:solidFill>
                        </a:rPr>
                        <a:t>6</a:t>
                      </a:r>
                    </a:p>
                  </a:txBody>
                  <a:tcPr marL="90333" marR="129047" marT="25809" marB="193571"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700" cap="none" spc="0">
                          <a:solidFill>
                            <a:schemeClr val="tx1"/>
                          </a:solidFill>
                        </a:rPr>
                        <a:t>7</a:t>
                      </a:r>
                    </a:p>
                  </a:txBody>
                  <a:tcPr marL="90333" marR="129047" marT="25809" marB="193571"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a:txBody>
                    <a:bodyPr/>
                    <a:lstStyle/>
                    <a:p>
                      <a:pPr algn="ctr"/>
                      <a:r>
                        <a:rPr lang="en-US" sz="1700" cap="none" spc="0">
                          <a:solidFill>
                            <a:schemeClr val="tx1"/>
                          </a:solidFill>
                        </a:rPr>
                        <a:t>6</a:t>
                      </a:r>
                    </a:p>
                  </a:txBody>
                  <a:tcPr marL="90333" marR="129047" marT="25809" marB="193571" anchor="ctr">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6554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8321B-5E86-44AF-8CB1-62E544ACFD95}"/>
              </a:ext>
            </a:extLst>
          </p:cNvPr>
          <p:cNvSpPr>
            <a:spLocks noGrp="1"/>
          </p:cNvSpPr>
          <p:nvPr>
            <p:ph type="title" idx="4294967295"/>
          </p:nvPr>
        </p:nvSpPr>
        <p:spPr>
          <a:xfrm>
            <a:off x="630936" y="640080"/>
            <a:ext cx="4818888" cy="1481328"/>
          </a:xfrm>
          <a:prstGeom prst="rect">
            <a:avLst/>
          </a:prstGeom>
        </p:spPr>
        <p:txBody>
          <a:bodyPr vert="horz" lIns="91440" tIns="45720" rIns="91440" bIns="45720" rtlCol="0" anchor="b">
            <a:normAutofit/>
          </a:bodyPr>
          <a:lstStyle/>
          <a:p>
            <a:r>
              <a:rPr lang="en-US" sz="4600" kern="1200">
                <a:solidFill>
                  <a:schemeClr val="tx1"/>
                </a:solidFill>
                <a:latin typeface="+mj-lt"/>
                <a:ea typeface="+mj-ea"/>
                <a:cs typeface="+mj-cs"/>
              </a:rPr>
              <a:t>Fraction of Inspired Oxygen (FiO</a:t>
            </a:r>
            <a:r>
              <a:rPr lang="en-US" sz="4600" kern="1200" baseline="-25000">
                <a:solidFill>
                  <a:schemeClr val="tx1"/>
                </a:solidFill>
                <a:latin typeface="+mj-lt"/>
                <a:ea typeface="+mj-ea"/>
                <a:cs typeface="+mj-cs"/>
              </a:rPr>
              <a:t>2</a:t>
            </a:r>
            <a:r>
              <a:rPr lang="en-US" sz="4600" kern="1200">
                <a:solidFill>
                  <a:schemeClr val="tx1"/>
                </a:solidFill>
                <a:latin typeface="+mj-lt"/>
                <a:ea typeface="+mj-ea"/>
                <a:cs typeface="+mj-cs"/>
              </a:rPr>
              <a:t>)</a:t>
            </a:r>
          </a:p>
        </p:txBody>
      </p:sp>
      <p:sp>
        <p:nvSpPr>
          <p:cNvPr id="1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4A65BD9-1666-48C3-8539-48C3B6B771C8}"/>
              </a:ext>
            </a:extLst>
          </p:cNvPr>
          <p:cNvSpPr/>
          <p:nvPr/>
        </p:nvSpPr>
        <p:spPr>
          <a:xfrm>
            <a:off x="630936" y="2660904"/>
            <a:ext cx="4818888" cy="3547872"/>
          </a:xfrm>
          <a:prstGeom prst="roundRect">
            <a:avLst>
              <a:gd name="adj" fmla="val 7439"/>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2000">
                <a:solidFill>
                  <a:schemeClr val="tx1"/>
                </a:solidFill>
              </a:rPr>
              <a:t>The fraction of oxygen in inspired gas. It can be adjusted depending on the patient’s oxygen needs. </a:t>
            </a:r>
          </a:p>
          <a:p>
            <a:pPr indent="-228600" defTabSz="914400">
              <a:lnSpc>
                <a:spcPct val="90000"/>
              </a:lnSpc>
              <a:spcAft>
                <a:spcPts val="600"/>
              </a:spcAft>
              <a:buFont typeface="Arial" panose="020B0604020202020204" pitchFamily="34" charset="0"/>
              <a:buChar char="•"/>
            </a:pPr>
            <a:r>
              <a:rPr lang="en-US" sz="2000">
                <a:solidFill>
                  <a:schemeClr val="tx1"/>
                </a:solidFill>
              </a:rPr>
              <a:t>Range – 0.30-1 ( 30%-100% ) </a:t>
            </a:r>
          </a:p>
          <a:p>
            <a:pPr indent="-228600" defTabSz="914400">
              <a:lnSpc>
                <a:spcPct val="90000"/>
              </a:lnSpc>
              <a:spcAft>
                <a:spcPts val="600"/>
              </a:spcAft>
              <a:buFont typeface="Arial" panose="020B0604020202020204" pitchFamily="34" charset="0"/>
              <a:buChar char="•"/>
            </a:pPr>
            <a:r>
              <a:rPr lang="en-US" sz="2000">
                <a:solidFill>
                  <a:schemeClr val="tx1"/>
                </a:solidFill>
              </a:rPr>
              <a:t>A sustained increase in the daily minimum FiO</a:t>
            </a:r>
            <a:r>
              <a:rPr lang="en-US" sz="2000" baseline="-25000">
                <a:solidFill>
                  <a:schemeClr val="tx1"/>
                </a:solidFill>
              </a:rPr>
              <a:t>2</a:t>
            </a:r>
            <a:r>
              <a:rPr lang="en-US" sz="2000">
                <a:solidFill>
                  <a:schemeClr val="tx1"/>
                </a:solidFill>
              </a:rPr>
              <a:t> of ≥ 0.20 (20%) following a period of stability or improvement on the ventilator is the second of the two criteria that can be used in meeting the VAC definition. For example, calculate daily minimum FiO</a:t>
            </a:r>
            <a:r>
              <a:rPr lang="en-US" sz="2000" baseline="-25000">
                <a:solidFill>
                  <a:schemeClr val="tx1"/>
                </a:solidFill>
              </a:rPr>
              <a:t>2 </a:t>
            </a:r>
            <a:r>
              <a:rPr lang="en-US" sz="2000">
                <a:solidFill>
                  <a:schemeClr val="tx1"/>
                </a:solidFill>
              </a:rPr>
              <a:t> </a:t>
            </a:r>
          </a:p>
        </p:txBody>
      </p:sp>
      <p:sp>
        <p:nvSpPr>
          <p:cNvPr id="3" name="Slide Number Placeholder 2">
            <a:extLst>
              <a:ext uri="{FF2B5EF4-FFF2-40B4-BE49-F238E27FC236}">
                <a16:creationId xmlns:a16="http://schemas.microsoft.com/office/drawing/2014/main" id="{B5F56029-D918-4A7E-8AAB-B94CAA2C6F0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pPr>
            <a:fld id="{69E52105-E4BA-4358-8E80-F1F6CCC30DE2}" type="slidenum">
              <a:rPr lang="en-US" smtClean="0"/>
              <a:pPr defTabSz="914400">
                <a:spcAft>
                  <a:spcPts val="600"/>
                </a:spcAft>
              </a:pPr>
              <a:t>11</a:t>
            </a:fld>
            <a:endParaRPr lang="en-US"/>
          </a:p>
        </p:txBody>
      </p:sp>
      <p:graphicFrame>
        <p:nvGraphicFramePr>
          <p:cNvPr id="7" name="Table 6">
            <a:extLst>
              <a:ext uri="{FF2B5EF4-FFF2-40B4-BE49-F238E27FC236}">
                <a16:creationId xmlns:a16="http://schemas.microsoft.com/office/drawing/2014/main" id="{F2FB139B-F191-4245-9647-2E6001B7E4DF}"/>
              </a:ext>
            </a:extLst>
          </p:cNvPr>
          <p:cNvGraphicFramePr>
            <a:graphicFrameLocks noGrp="1"/>
          </p:cNvGraphicFramePr>
          <p:nvPr>
            <p:extLst>
              <p:ext uri="{D42A27DB-BD31-4B8C-83A1-F6EECF244321}">
                <p14:modId xmlns:p14="http://schemas.microsoft.com/office/powerpoint/2010/main" val="3332647821"/>
              </p:ext>
            </p:extLst>
          </p:nvPr>
        </p:nvGraphicFramePr>
        <p:xfrm>
          <a:off x="6099048" y="3000158"/>
          <a:ext cx="5458971" cy="857684"/>
        </p:xfrm>
        <a:graphic>
          <a:graphicData uri="http://schemas.openxmlformats.org/drawingml/2006/table">
            <a:tbl>
              <a:tblPr firstRow="1" bandRow="1">
                <a:tableStyleId>{5940675A-B579-460E-94D1-54222C63F5DA}</a:tableStyleId>
              </a:tblPr>
              <a:tblGrid>
                <a:gridCol w="836066">
                  <a:extLst>
                    <a:ext uri="{9D8B030D-6E8A-4147-A177-3AD203B41FA5}">
                      <a16:colId xmlns:a16="http://schemas.microsoft.com/office/drawing/2014/main" val="20000"/>
                    </a:ext>
                  </a:extLst>
                </a:gridCol>
                <a:gridCol w="836066">
                  <a:extLst>
                    <a:ext uri="{9D8B030D-6E8A-4147-A177-3AD203B41FA5}">
                      <a16:colId xmlns:a16="http://schemas.microsoft.com/office/drawing/2014/main" val="20001"/>
                    </a:ext>
                  </a:extLst>
                </a:gridCol>
                <a:gridCol w="836066">
                  <a:extLst>
                    <a:ext uri="{9D8B030D-6E8A-4147-A177-3AD203B41FA5}">
                      <a16:colId xmlns:a16="http://schemas.microsoft.com/office/drawing/2014/main" val="20002"/>
                    </a:ext>
                  </a:extLst>
                </a:gridCol>
                <a:gridCol w="983591">
                  <a:extLst>
                    <a:ext uri="{9D8B030D-6E8A-4147-A177-3AD203B41FA5}">
                      <a16:colId xmlns:a16="http://schemas.microsoft.com/office/drawing/2014/main" val="20003"/>
                    </a:ext>
                  </a:extLst>
                </a:gridCol>
                <a:gridCol w="983591">
                  <a:extLst>
                    <a:ext uri="{9D8B030D-6E8A-4147-A177-3AD203B41FA5}">
                      <a16:colId xmlns:a16="http://schemas.microsoft.com/office/drawing/2014/main" val="20004"/>
                    </a:ext>
                  </a:extLst>
                </a:gridCol>
                <a:gridCol w="983591">
                  <a:extLst>
                    <a:ext uri="{9D8B030D-6E8A-4147-A177-3AD203B41FA5}">
                      <a16:colId xmlns:a16="http://schemas.microsoft.com/office/drawing/2014/main" val="20005"/>
                    </a:ext>
                  </a:extLst>
                </a:gridCol>
              </a:tblGrid>
              <a:tr h="428842">
                <a:tc>
                  <a:txBody>
                    <a:bodyPr/>
                    <a:lstStyle/>
                    <a:p>
                      <a:pPr algn="ctr"/>
                      <a:r>
                        <a:rPr lang="en-US" sz="2100" b="1">
                          <a:solidFill>
                            <a:schemeClr val="bg1"/>
                          </a:solidFill>
                        </a:rPr>
                        <a:t>7pm</a:t>
                      </a:r>
                    </a:p>
                  </a:txBody>
                  <a:tcPr marL="79415" marR="79415" marT="39708" marB="39708">
                    <a:solidFill>
                      <a:srgbClr val="9E509D"/>
                    </a:solidFill>
                  </a:tcPr>
                </a:tc>
                <a:tc>
                  <a:txBody>
                    <a:bodyPr/>
                    <a:lstStyle/>
                    <a:p>
                      <a:pPr algn="ctr"/>
                      <a:r>
                        <a:rPr lang="en-US" sz="2100" b="1">
                          <a:solidFill>
                            <a:schemeClr val="bg1"/>
                          </a:solidFill>
                        </a:rPr>
                        <a:t>8pm</a:t>
                      </a:r>
                    </a:p>
                  </a:txBody>
                  <a:tcPr marL="79415" marR="79415" marT="39708" marB="39708">
                    <a:solidFill>
                      <a:srgbClr val="9E509D"/>
                    </a:solidFill>
                  </a:tcPr>
                </a:tc>
                <a:tc>
                  <a:txBody>
                    <a:bodyPr/>
                    <a:lstStyle/>
                    <a:p>
                      <a:pPr algn="ctr"/>
                      <a:r>
                        <a:rPr lang="en-US" sz="2100" b="1">
                          <a:solidFill>
                            <a:schemeClr val="bg1"/>
                          </a:solidFill>
                        </a:rPr>
                        <a:t>9pm</a:t>
                      </a:r>
                    </a:p>
                  </a:txBody>
                  <a:tcPr marL="79415" marR="79415" marT="39708" marB="39708">
                    <a:solidFill>
                      <a:srgbClr val="9E509D"/>
                    </a:solidFill>
                  </a:tcPr>
                </a:tc>
                <a:tc>
                  <a:txBody>
                    <a:bodyPr/>
                    <a:lstStyle/>
                    <a:p>
                      <a:pPr algn="ctr"/>
                      <a:r>
                        <a:rPr lang="en-US" sz="2100" b="1">
                          <a:solidFill>
                            <a:schemeClr val="bg1"/>
                          </a:solidFill>
                        </a:rPr>
                        <a:t>10pm</a:t>
                      </a:r>
                    </a:p>
                  </a:txBody>
                  <a:tcPr marL="79415" marR="79415" marT="39708" marB="39708">
                    <a:solidFill>
                      <a:srgbClr val="9E509D"/>
                    </a:solidFill>
                  </a:tcPr>
                </a:tc>
                <a:tc>
                  <a:txBody>
                    <a:bodyPr/>
                    <a:lstStyle/>
                    <a:p>
                      <a:pPr algn="ctr"/>
                      <a:r>
                        <a:rPr lang="en-US" sz="2100" b="1">
                          <a:solidFill>
                            <a:schemeClr val="bg1"/>
                          </a:solidFill>
                        </a:rPr>
                        <a:t>11pm</a:t>
                      </a:r>
                    </a:p>
                  </a:txBody>
                  <a:tcPr marL="79415" marR="79415" marT="39708" marB="39708">
                    <a:solidFill>
                      <a:srgbClr val="9E509D"/>
                    </a:solidFill>
                  </a:tcPr>
                </a:tc>
                <a:tc>
                  <a:txBody>
                    <a:bodyPr/>
                    <a:lstStyle/>
                    <a:p>
                      <a:pPr algn="ctr"/>
                      <a:r>
                        <a:rPr lang="en-US" sz="2100" b="1">
                          <a:solidFill>
                            <a:schemeClr val="bg1"/>
                          </a:solidFill>
                        </a:rPr>
                        <a:t>12pm</a:t>
                      </a:r>
                    </a:p>
                  </a:txBody>
                  <a:tcPr marL="79415" marR="79415" marT="39708" marB="39708">
                    <a:solidFill>
                      <a:srgbClr val="9E509D"/>
                    </a:solidFill>
                  </a:tcPr>
                </a:tc>
                <a:extLst>
                  <a:ext uri="{0D108BD9-81ED-4DB2-BD59-A6C34878D82A}">
                    <a16:rowId xmlns:a16="http://schemas.microsoft.com/office/drawing/2014/main" val="10000"/>
                  </a:ext>
                </a:extLst>
              </a:tr>
              <a:tr h="428842">
                <a:tc>
                  <a:txBody>
                    <a:bodyPr/>
                    <a:lstStyle/>
                    <a:p>
                      <a:pPr algn="ctr"/>
                      <a:r>
                        <a:rPr lang="en-US" sz="2100"/>
                        <a:t>0.5</a:t>
                      </a:r>
                    </a:p>
                  </a:txBody>
                  <a:tcPr marL="79415" marR="79415" marT="39708" marB="39708">
                    <a:solidFill>
                      <a:schemeClr val="accent5">
                        <a:lumMod val="20000"/>
                        <a:lumOff val="80000"/>
                      </a:schemeClr>
                    </a:solidFill>
                  </a:tcPr>
                </a:tc>
                <a:tc>
                  <a:txBody>
                    <a:bodyPr/>
                    <a:lstStyle/>
                    <a:p>
                      <a:pPr algn="ctr"/>
                      <a:r>
                        <a:rPr lang="en-US" sz="2100"/>
                        <a:t>0.6</a:t>
                      </a:r>
                    </a:p>
                  </a:txBody>
                  <a:tcPr marL="79415" marR="79415" marT="39708" marB="39708">
                    <a:solidFill>
                      <a:schemeClr val="accent5">
                        <a:lumMod val="20000"/>
                        <a:lumOff val="80000"/>
                      </a:schemeClr>
                    </a:solidFill>
                  </a:tcPr>
                </a:tc>
                <a:tc>
                  <a:txBody>
                    <a:bodyPr/>
                    <a:lstStyle/>
                    <a:p>
                      <a:pPr algn="ctr"/>
                      <a:r>
                        <a:rPr lang="en-US" sz="2100"/>
                        <a:t>0.5</a:t>
                      </a:r>
                    </a:p>
                  </a:txBody>
                  <a:tcPr marL="79415" marR="79415" marT="39708" marB="39708">
                    <a:solidFill>
                      <a:schemeClr val="accent5">
                        <a:lumMod val="20000"/>
                        <a:lumOff val="80000"/>
                      </a:schemeClr>
                    </a:solidFill>
                  </a:tcPr>
                </a:tc>
                <a:tc>
                  <a:txBody>
                    <a:bodyPr/>
                    <a:lstStyle/>
                    <a:p>
                      <a:pPr algn="ctr"/>
                      <a:r>
                        <a:rPr lang="en-US" sz="2100"/>
                        <a:t>0.5</a:t>
                      </a:r>
                    </a:p>
                  </a:txBody>
                  <a:tcPr marL="79415" marR="79415" marT="39708" marB="39708">
                    <a:solidFill>
                      <a:schemeClr val="accent5">
                        <a:lumMod val="20000"/>
                        <a:lumOff val="80000"/>
                      </a:schemeClr>
                    </a:solidFill>
                  </a:tcPr>
                </a:tc>
                <a:tc>
                  <a:txBody>
                    <a:bodyPr/>
                    <a:lstStyle/>
                    <a:p>
                      <a:pPr algn="ctr"/>
                      <a:r>
                        <a:rPr lang="en-US" sz="2100"/>
                        <a:t>0.6</a:t>
                      </a:r>
                    </a:p>
                  </a:txBody>
                  <a:tcPr marL="79415" marR="79415" marT="39708" marB="39708">
                    <a:solidFill>
                      <a:schemeClr val="accent5">
                        <a:lumMod val="20000"/>
                        <a:lumOff val="80000"/>
                      </a:schemeClr>
                    </a:solidFill>
                  </a:tcPr>
                </a:tc>
                <a:tc>
                  <a:txBody>
                    <a:bodyPr/>
                    <a:lstStyle/>
                    <a:p>
                      <a:pPr algn="ctr"/>
                      <a:r>
                        <a:rPr lang="en-US" sz="2100"/>
                        <a:t>0.5</a:t>
                      </a:r>
                    </a:p>
                  </a:txBody>
                  <a:tcPr marL="79415" marR="79415" marT="39708" marB="39708">
                    <a:solidFill>
                      <a:schemeClr val="accent5">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52796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7A93BB2-59D0-4299-BB21-3D81A1FE592A}"/>
              </a:ext>
            </a:extLst>
          </p:cNvPr>
          <p:cNvGrpSpPr/>
          <p:nvPr/>
        </p:nvGrpSpPr>
        <p:grpSpPr>
          <a:xfrm>
            <a:off x="318052" y="1541416"/>
            <a:ext cx="11555897" cy="1467679"/>
            <a:chOff x="318052" y="1541416"/>
            <a:chExt cx="11555897" cy="1467679"/>
          </a:xfrm>
        </p:grpSpPr>
        <p:sp>
          <p:nvSpPr>
            <p:cNvPr id="6" name="Rectangle 5">
              <a:extLst>
                <a:ext uri="{FF2B5EF4-FFF2-40B4-BE49-F238E27FC236}">
                  <a16:creationId xmlns:a16="http://schemas.microsoft.com/office/drawing/2014/main" id="{BB83F309-06BC-413D-A265-8C2DA7C6FE08}"/>
                </a:ext>
              </a:extLst>
            </p:cNvPr>
            <p:cNvSpPr/>
            <p:nvPr/>
          </p:nvSpPr>
          <p:spPr>
            <a:xfrm>
              <a:off x="318052" y="1541416"/>
              <a:ext cx="1164024" cy="1467677"/>
            </a:xfrm>
            <a:prstGeom prst="rect">
              <a:avLst/>
            </a:prstGeom>
            <a:solidFill>
              <a:schemeClr val="tx2"/>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321" tIns="602333" rIns="20320" bIns="602331" numCol="1" spcCol="1270" anchor="ctr" anchorCtr="0">
              <a:noAutofit/>
            </a:bodyPr>
            <a:lstStyle/>
            <a:p>
              <a:pPr marL="0" lvl="0" indent="0" algn="ctr" defTabSz="1422400">
                <a:lnSpc>
                  <a:spcPct val="90000"/>
                </a:lnSpc>
                <a:spcBef>
                  <a:spcPct val="0"/>
                </a:spcBef>
                <a:spcAft>
                  <a:spcPct val="35000"/>
                </a:spcAft>
                <a:buNone/>
              </a:pPr>
              <a:r>
                <a:rPr lang="en-US" sz="2400" b="1" kern="1200"/>
                <a:t>VAC</a:t>
              </a:r>
            </a:p>
          </p:txBody>
        </p:sp>
        <p:sp>
          <p:nvSpPr>
            <p:cNvPr id="7" name="Rectangle 6">
              <a:extLst>
                <a:ext uri="{FF2B5EF4-FFF2-40B4-BE49-F238E27FC236}">
                  <a16:creationId xmlns:a16="http://schemas.microsoft.com/office/drawing/2014/main" id="{C4F566E0-BA5F-447A-9CEE-BDC0FC3166A8}"/>
                </a:ext>
              </a:extLst>
            </p:cNvPr>
            <p:cNvSpPr/>
            <p:nvPr/>
          </p:nvSpPr>
          <p:spPr>
            <a:xfrm>
              <a:off x="1482077" y="1541417"/>
              <a:ext cx="10391872" cy="1467678"/>
            </a:xfrm>
            <a:prstGeom prst="rect">
              <a:avLst/>
            </a:prstGeom>
            <a:solidFill>
              <a:srgbClr val="F5E0FC">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62924" rIns="62924" bIns="62925" numCol="1" spcCol="1270" anchor="ctr" anchorCtr="0">
              <a:noAutofit/>
            </a:bodyPr>
            <a:lstStyle/>
            <a:p>
              <a:pPr marL="342900" lvl="1" indent="-342900" defTabSz="711200">
                <a:lnSpc>
                  <a:spcPct val="90000"/>
                </a:lnSpc>
                <a:spcBef>
                  <a:spcPct val="0"/>
                </a:spcBef>
                <a:spcAft>
                  <a:spcPct val="15000"/>
                </a:spcAft>
                <a:buFont typeface="Wingdings" panose="05000000000000000000" pitchFamily="2" charset="2"/>
                <a:buChar char="§"/>
              </a:pPr>
              <a:r>
                <a:rPr lang="en-US" sz="2400" kern="1200"/>
                <a:t>An increase in the daily minimum baseline FiO</a:t>
              </a:r>
              <a:r>
                <a:rPr lang="en-US" sz="2400" kern="1200" baseline="-25000"/>
                <a:t>2</a:t>
              </a:r>
              <a:r>
                <a:rPr lang="en-US" sz="2400" kern="1200" baseline="0"/>
                <a:t>&gt;0.20, sustained for more than &gt; 2 calendar days. </a:t>
              </a:r>
              <a:endParaRPr lang="en-US" sz="2400" kern="1200"/>
            </a:p>
            <a:p>
              <a:pPr marL="342900" lvl="1" indent="-342900" defTabSz="711200">
                <a:lnSpc>
                  <a:spcPct val="90000"/>
                </a:lnSpc>
                <a:spcBef>
                  <a:spcPct val="0"/>
                </a:spcBef>
                <a:spcAft>
                  <a:spcPct val="15000"/>
                </a:spcAft>
                <a:buFont typeface="Wingdings" panose="05000000000000000000" pitchFamily="2" charset="2"/>
                <a:buChar char="§"/>
              </a:pPr>
              <a:r>
                <a:rPr lang="en-US" sz="2400" kern="1200"/>
                <a:t>An increase in the daily minimum baseline PEEP&gt;3 cm H</a:t>
              </a:r>
              <a:r>
                <a:rPr lang="en-US" sz="2400" kern="1200" baseline="-25000"/>
                <a:t>2</a:t>
              </a:r>
              <a:r>
                <a:rPr lang="en-US" sz="2400" kern="1200" baseline="0"/>
                <a:t>O, sustained for more than &gt; 2 calendar days.</a:t>
              </a:r>
              <a:endParaRPr lang="en-US" sz="2400" kern="1200"/>
            </a:p>
          </p:txBody>
        </p:sp>
      </p:grpSp>
      <p:grpSp>
        <p:nvGrpSpPr>
          <p:cNvPr id="14" name="Group 13">
            <a:extLst>
              <a:ext uri="{FF2B5EF4-FFF2-40B4-BE49-F238E27FC236}">
                <a16:creationId xmlns:a16="http://schemas.microsoft.com/office/drawing/2014/main" id="{0C883A4D-8666-4B52-8740-9B07CEDE290A}"/>
              </a:ext>
            </a:extLst>
          </p:cNvPr>
          <p:cNvGrpSpPr/>
          <p:nvPr/>
        </p:nvGrpSpPr>
        <p:grpSpPr>
          <a:xfrm>
            <a:off x="318052" y="3308466"/>
            <a:ext cx="11555896" cy="1083847"/>
            <a:chOff x="318052" y="3308466"/>
            <a:chExt cx="11555896" cy="1083847"/>
          </a:xfrm>
        </p:grpSpPr>
        <p:sp>
          <p:nvSpPr>
            <p:cNvPr id="8" name="Rectangle 7">
              <a:extLst>
                <a:ext uri="{FF2B5EF4-FFF2-40B4-BE49-F238E27FC236}">
                  <a16:creationId xmlns:a16="http://schemas.microsoft.com/office/drawing/2014/main" id="{3838083A-B345-4E0C-B80A-61AC7810DF7F}"/>
                </a:ext>
              </a:extLst>
            </p:cNvPr>
            <p:cNvSpPr/>
            <p:nvPr/>
          </p:nvSpPr>
          <p:spPr>
            <a:xfrm>
              <a:off x="318052" y="3311433"/>
              <a:ext cx="1164024" cy="1080880"/>
            </a:xfrm>
            <a:prstGeom prst="rect">
              <a:avLst/>
            </a:prstGeom>
            <a:solidFill>
              <a:schemeClr val="tx2"/>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321" tIns="602333" rIns="20320" bIns="602331" numCol="1" spcCol="1270" anchor="ctr" anchorCtr="0">
              <a:noAutofit/>
            </a:bodyPr>
            <a:lstStyle/>
            <a:p>
              <a:pPr marL="0" lvl="0" indent="0" algn="ctr" defTabSz="1422400">
                <a:lnSpc>
                  <a:spcPct val="90000"/>
                </a:lnSpc>
                <a:spcBef>
                  <a:spcPct val="0"/>
                </a:spcBef>
                <a:spcAft>
                  <a:spcPct val="35000"/>
                </a:spcAft>
                <a:buNone/>
              </a:pPr>
              <a:r>
                <a:rPr lang="en-US" sz="2400" b="1" kern="1200"/>
                <a:t>IVAC</a:t>
              </a:r>
            </a:p>
          </p:txBody>
        </p:sp>
        <p:sp>
          <p:nvSpPr>
            <p:cNvPr id="9" name="Rectangle 8">
              <a:extLst>
                <a:ext uri="{FF2B5EF4-FFF2-40B4-BE49-F238E27FC236}">
                  <a16:creationId xmlns:a16="http://schemas.microsoft.com/office/drawing/2014/main" id="{71C3C362-D1C4-4A44-BB71-A5077B406FDB}"/>
                </a:ext>
              </a:extLst>
            </p:cNvPr>
            <p:cNvSpPr/>
            <p:nvPr/>
          </p:nvSpPr>
          <p:spPr>
            <a:xfrm>
              <a:off x="1482076" y="3308466"/>
              <a:ext cx="10391872" cy="1080880"/>
            </a:xfrm>
            <a:prstGeom prst="rect">
              <a:avLst/>
            </a:prstGeom>
            <a:solidFill>
              <a:srgbClr val="F5E0FC">
                <a:alpha val="90000"/>
              </a:srgbClr>
            </a:solidFill>
            <a:ln>
              <a:noFill/>
            </a:ln>
          </p:spPr>
          <p:style>
            <a:lnRef idx="2">
              <a:schemeClr val="accent1">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62924" rIns="62924" bIns="62925" numCol="1" spcCol="1270" anchor="ctr" anchorCtr="0">
              <a:noAutofit/>
            </a:bodyPr>
            <a:lstStyle/>
            <a:p>
              <a:pPr marL="342900" lvl="1" indent="-342900" defTabSz="711200">
                <a:lnSpc>
                  <a:spcPct val="90000"/>
                </a:lnSpc>
                <a:spcBef>
                  <a:spcPct val="0"/>
                </a:spcBef>
                <a:spcAft>
                  <a:spcPct val="15000"/>
                </a:spcAft>
                <a:buFont typeface="Wingdings" panose="05000000000000000000" pitchFamily="2" charset="2"/>
                <a:buChar char="§"/>
              </a:pPr>
              <a:r>
                <a:rPr lang="en-US" sz="2400" kern="1200"/>
                <a:t>Temperature &gt;38</a:t>
              </a:r>
              <a:r>
                <a:rPr lang="en-US" sz="2400" kern="1200" baseline="30000"/>
                <a:t>0</a:t>
              </a:r>
              <a:r>
                <a:rPr lang="en-US" sz="2400" kern="1200" baseline="0"/>
                <a:t>C, WBC≥12,000 cell/mm</a:t>
              </a:r>
              <a:r>
                <a:rPr lang="en-US" sz="2400" kern="1200" baseline="30000"/>
                <a:t>3  </a:t>
              </a:r>
              <a:r>
                <a:rPr lang="en-US" sz="2400" kern="1200" baseline="0"/>
                <a:t>or  ≤4000cell/mm</a:t>
              </a:r>
              <a:r>
                <a:rPr lang="en-US" sz="2400" kern="1200" baseline="30000"/>
                <a:t>3 </a:t>
              </a:r>
              <a:r>
                <a:rPr lang="en-US" sz="2400" kern="1200" baseline="0"/>
                <a:t>and </a:t>
              </a:r>
              <a:endParaRPr lang="en-US" sz="2400" kern="1200"/>
            </a:p>
            <a:p>
              <a:pPr marL="342900" lvl="1" indent="-342900" defTabSz="711200">
                <a:lnSpc>
                  <a:spcPct val="90000"/>
                </a:lnSpc>
                <a:spcBef>
                  <a:spcPct val="0"/>
                </a:spcBef>
                <a:spcAft>
                  <a:spcPct val="15000"/>
                </a:spcAft>
                <a:buFont typeface="Wingdings" panose="05000000000000000000" pitchFamily="2" charset="2"/>
                <a:buChar char="§"/>
              </a:pPr>
              <a:r>
                <a:rPr lang="en-US" sz="2400" kern="1200"/>
                <a:t>A new antimicrobial agent is started and continued for &gt;4 days.</a:t>
              </a:r>
            </a:p>
          </p:txBody>
        </p:sp>
      </p:grpSp>
      <p:grpSp>
        <p:nvGrpSpPr>
          <p:cNvPr id="13" name="Group 12">
            <a:extLst>
              <a:ext uri="{FF2B5EF4-FFF2-40B4-BE49-F238E27FC236}">
                <a16:creationId xmlns:a16="http://schemas.microsoft.com/office/drawing/2014/main" id="{3D88FB4F-BE30-4EFD-85E3-132376BBA0D0}"/>
              </a:ext>
            </a:extLst>
          </p:cNvPr>
          <p:cNvGrpSpPr/>
          <p:nvPr/>
        </p:nvGrpSpPr>
        <p:grpSpPr>
          <a:xfrm>
            <a:off x="318052" y="4620913"/>
            <a:ext cx="11555896" cy="1080880"/>
            <a:chOff x="318052" y="4473437"/>
            <a:chExt cx="11555896" cy="1080880"/>
          </a:xfrm>
        </p:grpSpPr>
        <p:sp>
          <p:nvSpPr>
            <p:cNvPr id="10" name="Rectangle 9">
              <a:extLst>
                <a:ext uri="{FF2B5EF4-FFF2-40B4-BE49-F238E27FC236}">
                  <a16:creationId xmlns:a16="http://schemas.microsoft.com/office/drawing/2014/main" id="{10D1CA5F-10C5-4E25-98F2-46D674809EFC}"/>
                </a:ext>
              </a:extLst>
            </p:cNvPr>
            <p:cNvSpPr/>
            <p:nvPr/>
          </p:nvSpPr>
          <p:spPr>
            <a:xfrm>
              <a:off x="318052" y="4473437"/>
              <a:ext cx="1164024" cy="1080880"/>
            </a:xfrm>
            <a:prstGeom prst="rect">
              <a:avLst/>
            </a:prstGeom>
            <a:solidFill>
              <a:schemeClr val="tx2"/>
            </a:solidFill>
            <a:ln>
              <a:noFill/>
            </a:ln>
          </p:spPr>
          <p:style>
            <a:lnRef idx="2">
              <a:schemeClr val="accen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0321" tIns="602333" rIns="20320" bIns="602331" numCol="1" spcCol="1270" anchor="ctr" anchorCtr="0">
              <a:noAutofit/>
            </a:bodyPr>
            <a:lstStyle/>
            <a:p>
              <a:pPr marL="0" lvl="0" indent="0" algn="ctr" defTabSz="1422400">
                <a:lnSpc>
                  <a:spcPct val="90000"/>
                </a:lnSpc>
                <a:spcBef>
                  <a:spcPct val="0"/>
                </a:spcBef>
                <a:spcAft>
                  <a:spcPct val="35000"/>
                </a:spcAft>
                <a:buNone/>
              </a:pPr>
              <a:r>
                <a:rPr lang="en-US" sz="2400" b="1" kern="1200"/>
                <a:t>PVAP</a:t>
              </a:r>
            </a:p>
          </p:txBody>
        </p:sp>
        <p:sp>
          <p:nvSpPr>
            <p:cNvPr id="11" name="Rectangle 10">
              <a:extLst>
                <a:ext uri="{FF2B5EF4-FFF2-40B4-BE49-F238E27FC236}">
                  <a16:creationId xmlns:a16="http://schemas.microsoft.com/office/drawing/2014/main" id="{37DB94D9-D365-4053-89F1-3C2A63910B33}"/>
                </a:ext>
              </a:extLst>
            </p:cNvPr>
            <p:cNvSpPr/>
            <p:nvPr/>
          </p:nvSpPr>
          <p:spPr>
            <a:xfrm>
              <a:off x="1482076" y="4473437"/>
              <a:ext cx="10391872" cy="1080880"/>
            </a:xfrm>
            <a:prstGeom prst="rect">
              <a:avLst/>
            </a:prstGeom>
            <a:solidFill>
              <a:srgbClr val="F5E0FC">
                <a:alpha val="90000"/>
              </a:srgb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3793" tIns="62924" rIns="62924" bIns="62925" numCol="1" spcCol="1270" anchor="ctr" anchorCtr="0">
              <a:noAutofit/>
            </a:bodyPr>
            <a:lstStyle/>
            <a:p>
              <a:pPr marL="342900" lvl="1" indent="-342900" defTabSz="711200">
                <a:lnSpc>
                  <a:spcPct val="90000"/>
                </a:lnSpc>
                <a:spcBef>
                  <a:spcPct val="0"/>
                </a:spcBef>
                <a:spcAft>
                  <a:spcPct val="15000"/>
                </a:spcAft>
                <a:buFont typeface="Wingdings" panose="05000000000000000000" pitchFamily="2" charset="2"/>
                <a:buChar char="§"/>
              </a:pPr>
              <a:r>
                <a:rPr lang="en-US" sz="2400" kern="1200"/>
                <a:t>Positive culture/purulent secretions/histopathology evidence of infection.</a:t>
              </a:r>
            </a:p>
          </p:txBody>
        </p:sp>
      </p:grpSp>
      <p:sp>
        <p:nvSpPr>
          <p:cNvPr id="18" name="Rectangle 17">
            <a:extLst>
              <a:ext uri="{FF2B5EF4-FFF2-40B4-BE49-F238E27FC236}">
                <a16:creationId xmlns:a16="http://schemas.microsoft.com/office/drawing/2014/main" id="{6378153B-F079-493F-AEF3-4DCAC55404F5}"/>
              </a:ext>
            </a:extLst>
          </p:cNvPr>
          <p:cNvSpPr/>
          <p:nvPr/>
        </p:nvSpPr>
        <p:spPr>
          <a:xfrm>
            <a:off x="0" y="0"/>
            <a:ext cx="12192000" cy="1156207"/>
          </a:xfrm>
          <a:prstGeom prst="rect">
            <a:avLst/>
          </a:prstGeom>
          <a:solidFill>
            <a:srgbClr val="9E5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After a baseline period of stability or improvement on ventilator, defined by &gt;2 calendar days of stable or decreasing daily minimum FiO</a:t>
            </a:r>
            <a:r>
              <a:rPr lang="en-US" sz="1600">
                <a:solidFill>
                  <a:schemeClr val="bg1"/>
                </a:solidFill>
              </a:rPr>
              <a:t>2</a:t>
            </a:r>
            <a:r>
              <a:rPr lang="en-US" sz="2400">
                <a:solidFill>
                  <a:schemeClr val="bg1"/>
                </a:solidFill>
              </a:rPr>
              <a:t> or PEEP values.</a:t>
            </a:r>
            <a:endParaRPr lang="en-IN" sz="2400">
              <a:solidFill>
                <a:schemeClr val="bg1"/>
              </a:solidFill>
            </a:endParaRPr>
          </a:p>
        </p:txBody>
      </p:sp>
      <p:sp>
        <p:nvSpPr>
          <p:cNvPr id="19" name="Slide Number Placeholder 18">
            <a:extLst>
              <a:ext uri="{FF2B5EF4-FFF2-40B4-BE49-F238E27FC236}">
                <a16:creationId xmlns:a16="http://schemas.microsoft.com/office/drawing/2014/main" id="{86C19034-0050-44E1-A269-7A5AAA2DE137}"/>
              </a:ext>
            </a:extLst>
          </p:cNvPr>
          <p:cNvSpPr>
            <a:spLocks noGrp="1"/>
          </p:cNvSpPr>
          <p:nvPr>
            <p:ph type="sldNum" sz="quarter" idx="12"/>
          </p:nvPr>
        </p:nvSpPr>
        <p:spPr>
          <a:xfrm>
            <a:off x="11553825" y="6205538"/>
            <a:ext cx="638175" cy="442912"/>
          </a:xfrm>
          <a:prstGeom prst="rect">
            <a:avLst/>
          </a:prstGeom>
        </p:spPr>
        <p:txBody>
          <a:bodyPr/>
          <a:lstStyle/>
          <a:p>
            <a:fld id="{69E52105-E4BA-4358-8E80-F1F6CCC30DE2}" type="slidenum">
              <a:rPr lang="en-IN" smtClean="0"/>
              <a:pPr/>
              <a:t>12</a:t>
            </a:fld>
            <a:endParaRPr lang="en-IN"/>
          </a:p>
        </p:txBody>
      </p:sp>
    </p:spTree>
    <p:extLst>
      <p:ext uri="{BB962C8B-B14F-4D97-AF65-F5344CB8AC3E}">
        <p14:creationId xmlns:p14="http://schemas.microsoft.com/office/powerpoint/2010/main" val="366277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05BB42C-921E-43B6-9B82-ACE36AC98203}"/>
              </a:ext>
            </a:extLst>
          </p:cNvPr>
          <p:cNvSpPr>
            <a:spLocks noGrp="1"/>
          </p:cNvSpPr>
          <p:nvPr>
            <p:ph type="title" idx="4294967295"/>
          </p:nvPr>
        </p:nvSpPr>
        <p:spPr>
          <a:xfrm>
            <a:off x="630936" y="640080"/>
            <a:ext cx="4818888" cy="1481328"/>
          </a:xfrm>
          <a:prstGeom prst="rect">
            <a:avLst/>
          </a:prstGeom>
        </p:spPr>
        <p:txBody>
          <a:bodyPr vert="horz" lIns="91440" tIns="45720" rIns="91440" bIns="45720" rtlCol="0" anchor="b">
            <a:normAutofit/>
          </a:bodyPr>
          <a:lstStyle/>
          <a:p>
            <a:r>
              <a:rPr lang="en-US" sz="5400" kern="1200">
                <a:solidFill>
                  <a:schemeClr val="tx1"/>
                </a:solidFill>
                <a:latin typeface="+mj-lt"/>
                <a:ea typeface="+mj-ea"/>
                <a:cs typeface="+mj-cs"/>
              </a:rPr>
              <a:t>VAP Care Bundle </a:t>
            </a:r>
          </a:p>
        </p:txBody>
      </p:sp>
      <p:sp>
        <p:nvSpPr>
          <p:cNvPr id="24"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FAEAFBA8-B5C4-4F37-835B-78EE304E7D1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pPr>
            <a:fld id="{69E52105-E4BA-4358-8E80-F1F6CCC30DE2}" type="slidenum">
              <a:rPr lang="en-US" smtClean="0"/>
              <a:pPr defTabSz="914400">
                <a:spcAft>
                  <a:spcPts val="600"/>
                </a:spcAft>
              </a:pPr>
              <a:t>13</a:t>
            </a:fld>
            <a:endParaRPr lang="en-US"/>
          </a:p>
        </p:txBody>
      </p:sp>
      <p:grpSp>
        <p:nvGrpSpPr>
          <p:cNvPr id="5" name="Group 4">
            <a:extLst>
              <a:ext uri="{FF2B5EF4-FFF2-40B4-BE49-F238E27FC236}">
                <a16:creationId xmlns:a16="http://schemas.microsoft.com/office/drawing/2014/main" id="{E9D7BEC3-4228-4B23-858A-41FC2CB3D55F}"/>
              </a:ext>
            </a:extLst>
          </p:cNvPr>
          <p:cNvGrpSpPr/>
          <p:nvPr/>
        </p:nvGrpSpPr>
        <p:grpSpPr>
          <a:xfrm>
            <a:off x="6099048" y="1714710"/>
            <a:ext cx="5458968" cy="3428579"/>
            <a:chOff x="2508677" y="1917820"/>
            <a:chExt cx="7475719" cy="4695227"/>
          </a:xfrm>
        </p:grpSpPr>
        <p:sp>
          <p:nvSpPr>
            <p:cNvPr id="6" name="Circular Arrow 5">
              <a:extLst>
                <a:ext uri="{FF2B5EF4-FFF2-40B4-BE49-F238E27FC236}">
                  <a16:creationId xmlns:a16="http://schemas.microsoft.com/office/drawing/2014/main" id="{1192E607-4FD1-F942-B2EF-C8C6570934A5}"/>
                </a:ext>
              </a:extLst>
            </p:cNvPr>
            <p:cNvSpPr/>
            <p:nvPr/>
          </p:nvSpPr>
          <p:spPr>
            <a:xfrm>
              <a:off x="4184220" y="2132117"/>
              <a:ext cx="4696983" cy="4480930"/>
            </a:xfrm>
            <a:prstGeom prst="circularArrow">
              <a:avLst>
                <a:gd name="adj1" fmla="val 2909"/>
                <a:gd name="adj2" fmla="val 390671"/>
                <a:gd name="adj3" fmla="val 12830244"/>
                <a:gd name="adj4" fmla="val 18007555"/>
                <a:gd name="adj5" fmla="val 5757"/>
              </a:avLst>
            </a:prstGeom>
            <a:solidFill>
              <a:schemeClr val="tx1"/>
            </a:solidFill>
            <a:ln>
              <a:solidFill>
                <a:schemeClr val="tx1"/>
              </a:solidFill>
            </a:ln>
          </p:spPr>
          <p:style>
            <a:lnRef idx="0">
              <a:schemeClr val="dk1">
                <a:hueOff val="0"/>
                <a:satOff val="0"/>
                <a:lumOff val="0"/>
                <a:alphaOff val="0"/>
              </a:schemeClr>
            </a:lnRef>
            <a:fillRef idx="1">
              <a:schemeClr val="accent1">
                <a:tint val="55000"/>
                <a:hueOff val="0"/>
                <a:satOff val="0"/>
                <a:lumOff val="0"/>
                <a:alphaOff val="0"/>
              </a:schemeClr>
            </a:fillRef>
            <a:effectRef idx="0">
              <a:schemeClr val="accent1">
                <a:tint val="55000"/>
                <a:hueOff val="0"/>
                <a:satOff val="0"/>
                <a:lumOff val="0"/>
                <a:alphaOff val="0"/>
              </a:schemeClr>
            </a:effectRef>
            <a:fontRef idx="minor">
              <a:schemeClr val="dk1">
                <a:hueOff val="0"/>
                <a:satOff val="0"/>
                <a:lumOff val="0"/>
                <a:alphaOff val="0"/>
              </a:schemeClr>
            </a:fontRef>
          </p:style>
        </p:sp>
        <p:sp>
          <p:nvSpPr>
            <p:cNvPr id="12" name="Freeform 11">
              <a:extLst>
                <a:ext uri="{FF2B5EF4-FFF2-40B4-BE49-F238E27FC236}">
                  <a16:creationId xmlns:a16="http://schemas.microsoft.com/office/drawing/2014/main" id="{D71977A1-3A55-4048-82BA-AE3C1F50D25A}"/>
                </a:ext>
              </a:extLst>
            </p:cNvPr>
            <p:cNvSpPr/>
            <p:nvPr/>
          </p:nvSpPr>
          <p:spPr>
            <a:xfrm>
              <a:off x="4638228" y="1917820"/>
              <a:ext cx="3246130" cy="1047190"/>
            </a:xfrm>
            <a:custGeom>
              <a:avLst/>
              <a:gdLst>
                <a:gd name="connsiteX0" fmla="*/ 0 w 3039261"/>
                <a:gd name="connsiteY0" fmla="*/ 182950 h 1097681"/>
                <a:gd name="connsiteX1" fmla="*/ 182950 w 3039261"/>
                <a:gd name="connsiteY1" fmla="*/ 0 h 1097681"/>
                <a:gd name="connsiteX2" fmla="*/ 2856311 w 3039261"/>
                <a:gd name="connsiteY2" fmla="*/ 0 h 1097681"/>
                <a:gd name="connsiteX3" fmla="*/ 3039261 w 3039261"/>
                <a:gd name="connsiteY3" fmla="*/ 182950 h 1097681"/>
                <a:gd name="connsiteX4" fmla="*/ 3039261 w 3039261"/>
                <a:gd name="connsiteY4" fmla="*/ 914731 h 1097681"/>
                <a:gd name="connsiteX5" fmla="*/ 2856311 w 3039261"/>
                <a:gd name="connsiteY5" fmla="*/ 1097681 h 1097681"/>
                <a:gd name="connsiteX6" fmla="*/ 182950 w 3039261"/>
                <a:gd name="connsiteY6" fmla="*/ 1097681 h 1097681"/>
                <a:gd name="connsiteX7" fmla="*/ 0 w 3039261"/>
                <a:gd name="connsiteY7" fmla="*/ 914731 h 1097681"/>
                <a:gd name="connsiteX8" fmla="*/ 0 w 3039261"/>
                <a:gd name="connsiteY8" fmla="*/ 182950 h 10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9261" h="1097681">
                  <a:moveTo>
                    <a:pt x="0" y="182950"/>
                  </a:moveTo>
                  <a:cubicBezTo>
                    <a:pt x="0" y="81910"/>
                    <a:pt x="81910" y="0"/>
                    <a:pt x="182950" y="0"/>
                  </a:cubicBezTo>
                  <a:lnTo>
                    <a:pt x="2856311" y="0"/>
                  </a:lnTo>
                  <a:cubicBezTo>
                    <a:pt x="2957351" y="0"/>
                    <a:pt x="3039261" y="81910"/>
                    <a:pt x="3039261" y="182950"/>
                  </a:cubicBezTo>
                  <a:lnTo>
                    <a:pt x="3039261" y="914731"/>
                  </a:lnTo>
                  <a:cubicBezTo>
                    <a:pt x="3039261" y="1015771"/>
                    <a:pt x="2957351" y="1097681"/>
                    <a:pt x="2856311" y="1097681"/>
                  </a:cubicBezTo>
                  <a:lnTo>
                    <a:pt x="182950" y="1097681"/>
                  </a:lnTo>
                  <a:cubicBezTo>
                    <a:pt x="81910" y="1097681"/>
                    <a:pt x="0" y="1015771"/>
                    <a:pt x="0" y="914731"/>
                  </a:cubicBezTo>
                  <a:lnTo>
                    <a:pt x="0" y="182950"/>
                  </a:lnTo>
                  <a:close/>
                </a:path>
              </a:pathLst>
            </a:custGeom>
            <a:solidFill>
              <a:srgbClr val="EDC2FA"/>
            </a:solidFill>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txBody>
            <a:bodyPr spcFirstLastPara="0" vert="horz" wrap="square" lIns="137404" tIns="137404" rIns="137404" bIns="137404" numCol="1" spcCol="1270" anchor="ctr" anchorCtr="0">
              <a:normAutofit/>
            </a:bodyPr>
            <a:lstStyle/>
            <a:p>
              <a:pPr algn="ctr" defTabSz="977900">
                <a:lnSpc>
                  <a:spcPct val="90000"/>
                </a:lnSpc>
                <a:spcBef>
                  <a:spcPct val="0"/>
                </a:spcBef>
                <a:spcAft>
                  <a:spcPct val="35000"/>
                </a:spcAft>
              </a:pPr>
              <a:r>
                <a:rPr lang="en-US" sz="1600">
                  <a:solidFill>
                    <a:schemeClr val="tx1"/>
                  </a:solidFill>
                </a:rPr>
                <a:t>Elevation of the head of the bed to 30 </a:t>
              </a:r>
              <a:r>
                <a:rPr lang="en-US" sz="1600" baseline="30000">
                  <a:solidFill>
                    <a:schemeClr val="tx1"/>
                  </a:solidFill>
                </a:rPr>
                <a:t>0</a:t>
              </a:r>
              <a:r>
                <a:rPr lang="en-US" sz="1600">
                  <a:solidFill>
                    <a:schemeClr val="tx1"/>
                  </a:solidFill>
                </a:rPr>
                <a:t>–45</a:t>
              </a:r>
              <a:r>
                <a:rPr lang="en-US" sz="1600" baseline="30000">
                  <a:solidFill>
                    <a:schemeClr val="tx1"/>
                  </a:solidFill>
                </a:rPr>
                <a:t>0</a:t>
              </a:r>
              <a:endParaRPr lang="en-US" sz="1600">
                <a:solidFill>
                  <a:schemeClr val="tx1"/>
                </a:solidFill>
              </a:endParaRPr>
            </a:p>
          </p:txBody>
        </p:sp>
        <p:sp>
          <p:nvSpPr>
            <p:cNvPr id="14" name="Freeform 13">
              <a:extLst>
                <a:ext uri="{FF2B5EF4-FFF2-40B4-BE49-F238E27FC236}">
                  <a16:creationId xmlns:a16="http://schemas.microsoft.com/office/drawing/2014/main" id="{FDF28A24-9AE5-E140-8780-4C666D897A02}"/>
                </a:ext>
              </a:extLst>
            </p:cNvPr>
            <p:cNvSpPr/>
            <p:nvPr/>
          </p:nvSpPr>
          <p:spPr>
            <a:xfrm>
              <a:off x="6858001" y="3392087"/>
              <a:ext cx="3126395" cy="1047190"/>
            </a:xfrm>
            <a:custGeom>
              <a:avLst/>
              <a:gdLst>
                <a:gd name="connsiteX0" fmla="*/ 0 w 3126395"/>
                <a:gd name="connsiteY0" fmla="*/ 182950 h 1097681"/>
                <a:gd name="connsiteX1" fmla="*/ 182950 w 3126395"/>
                <a:gd name="connsiteY1" fmla="*/ 0 h 1097681"/>
                <a:gd name="connsiteX2" fmla="*/ 2943445 w 3126395"/>
                <a:gd name="connsiteY2" fmla="*/ 0 h 1097681"/>
                <a:gd name="connsiteX3" fmla="*/ 3126395 w 3126395"/>
                <a:gd name="connsiteY3" fmla="*/ 182950 h 1097681"/>
                <a:gd name="connsiteX4" fmla="*/ 3126395 w 3126395"/>
                <a:gd name="connsiteY4" fmla="*/ 914731 h 1097681"/>
                <a:gd name="connsiteX5" fmla="*/ 2943445 w 3126395"/>
                <a:gd name="connsiteY5" fmla="*/ 1097681 h 1097681"/>
                <a:gd name="connsiteX6" fmla="*/ 182950 w 3126395"/>
                <a:gd name="connsiteY6" fmla="*/ 1097681 h 1097681"/>
                <a:gd name="connsiteX7" fmla="*/ 0 w 3126395"/>
                <a:gd name="connsiteY7" fmla="*/ 914731 h 1097681"/>
                <a:gd name="connsiteX8" fmla="*/ 0 w 3126395"/>
                <a:gd name="connsiteY8" fmla="*/ 182950 h 10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6395" h="1097681">
                  <a:moveTo>
                    <a:pt x="0" y="182950"/>
                  </a:moveTo>
                  <a:cubicBezTo>
                    <a:pt x="0" y="81910"/>
                    <a:pt x="81910" y="0"/>
                    <a:pt x="182950" y="0"/>
                  </a:cubicBezTo>
                  <a:lnTo>
                    <a:pt x="2943445" y="0"/>
                  </a:lnTo>
                  <a:cubicBezTo>
                    <a:pt x="3044485" y="0"/>
                    <a:pt x="3126395" y="81910"/>
                    <a:pt x="3126395" y="182950"/>
                  </a:cubicBezTo>
                  <a:lnTo>
                    <a:pt x="3126395" y="914731"/>
                  </a:lnTo>
                  <a:cubicBezTo>
                    <a:pt x="3126395" y="1015771"/>
                    <a:pt x="3044485" y="1097681"/>
                    <a:pt x="2943445" y="1097681"/>
                  </a:cubicBezTo>
                  <a:lnTo>
                    <a:pt x="182950" y="1097681"/>
                  </a:lnTo>
                  <a:cubicBezTo>
                    <a:pt x="81910" y="1097681"/>
                    <a:pt x="0" y="1015771"/>
                    <a:pt x="0" y="914731"/>
                  </a:cubicBezTo>
                  <a:lnTo>
                    <a:pt x="0" y="182950"/>
                  </a:lnTo>
                  <a:close/>
                </a:path>
              </a:pathLst>
            </a:custGeom>
            <a:solidFill>
              <a:srgbClr val="EDC2FA"/>
            </a:solidFill>
          </p:spPr>
          <p:style>
            <a:lnRef idx="2">
              <a:schemeClr val="lt1">
                <a:hueOff val="0"/>
                <a:satOff val="0"/>
                <a:lumOff val="0"/>
                <a:alphaOff val="0"/>
              </a:schemeClr>
            </a:lnRef>
            <a:fillRef idx="1">
              <a:schemeClr val="accent1">
                <a:shade val="50000"/>
                <a:hueOff val="-16584"/>
                <a:satOff val="107"/>
                <a:lumOff val="15556"/>
                <a:alphaOff val="0"/>
              </a:schemeClr>
            </a:fillRef>
            <a:effectRef idx="0">
              <a:schemeClr val="accent1">
                <a:shade val="50000"/>
                <a:hueOff val="-16584"/>
                <a:satOff val="107"/>
                <a:lumOff val="15556"/>
                <a:alphaOff val="0"/>
              </a:schemeClr>
            </a:effectRef>
            <a:fontRef idx="minor">
              <a:schemeClr val="lt1"/>
            </a:fontRef>
          </p:style>
          <p:txBody>
            <a:bodyPr spcFirstLastPara="0" vert="horz" wrap="square" lIns="137404" tIns="137404" rIns="137404" bIns="137404" numCol="1" spcCol="1270" anchor="ctr" anchorCtr="0">
              <a:normAutofit/>
            </a:bodyPr>
            <a:lstStyle/>
            <a:p>
              <a:pPr algn="ctr" defTabSz="977900">
                <a:lnSpc>
                  <a:spcPct val="90000"/>
                </a:lnSpc>
                <a:spcBef>
                  <a:spcPct val="0"/>
                </a:spcBef>
                <a:spcAft>
                  <a:spcPct val="35000"/>
                </a:spcAft>
              </a:pPr>
              <a:r>
                <a:rPr lang="en-US" sz="900">
                  <a:solidFill>
                    <a:schemeClr val="tx1"/>
                  </a:solidFill>
                </a:rPr>
                <a:t>Daily ‘sedation vacation’ and daily assessment of readiness to extubate</a:t>
              </a:r>
            </a:p>
          </p:txBody>
        </p:sp>
        <p:sp>
          <p:nvSpPr>
            <p:cNvPr id="15" name="Freeform 14">
              <a:extLst>
                <a:ext uri="{FF2B5EF4-FFF2-40B4-BE49-F238E27FC236}">
                  <a16:creationId xmlns:a16="http://schemas.microsoft.com/office/drawing/2014/main" id="{1B3385F1-A5C6-2645-85D7-5286D83C5C0A}"/>
                </a:ext>
              </a:extLst>
            </p:cNvPr>
            <p:cNvSpPr/>
            <p:nvPr/>
          </p:nvSpPr>
          <p:spPr>
            <a:xfrm>
              <a:off x="6858000" y="5066644"/>
              <a:ext cx="3126395" cy="1193952"/>
            </a:xfrm>
            <a:custGeom>
              <a:avLst/>
              <a:gdLst>
                <a:gd name="connsiteX0" fmla="*/ 0 w 2141226"/>
                <a:gd name="connsiteY0" fmla="*/ 182950 h 1097681"/>
                <a:gd name="connsiteX1" fmla="*/ 182950 w 2141226"/>
                <a:gd name="connsiteY1" fmla="*/ 0 h 1097681"/>
                <a:gd name="connsiteX2" fmla="*/ 1958276 w 2141226"/>
                <a:gd name="connsiteY2" fmla="*/ 0 h 1097681"/>
                <a:gd name="connsiteX3" fmla="*/ 2141226 w 2141226"/>
                <a:gd name="connsiteY3" fmla="*/ 182950 h 1097681"/>
                <a:gd name="connsiteX4" fmla="*/ 2141226 w 2141226"/>
                <a:gd name="connsiteY4" fmla="*/ 914731 h 1097681"/>
                <a:gd name="connsiteX5" fmla="*/ 1958276 w 2141226"/>
                <a:gd name="connsiteY5" fmla="*/ 1097681 h 1097681"/>
                <a:gd name="connsiteX6" fmla="*/ 182950 w 2141226"/>
                <a:gd name="connsiteY6" fmla="*/ 1097681 h 1097681"/>
                <a:gd name="connsiteX7" fmla="*/ 0 w 2141226"/>
                <a:gd name="connsiteY7" fmla="*/ 914731 h 1097681"/>
                <a:gd name="connsiteX8" fmla="*/ 0 w 2141226"/>
                <a:gd name="connsiteY8" fmla="*/ 182950 h 10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1226" h="1097681">
                  <a:moveTo>
                    <a:pt x="0" y="182950"/>
                  </a:moveTo>
                  <a:cubicBezTo>
                    <a:pt x="0" y="81910"/>
                    <a:pt x="81910" y="0"/>
                    <a:pt x="182950" y="0"/>
                  </a:cubicBezTo>
                  <a:lnTo>
                    <a:pt x="1958276" y="0"/>
                  </a:lnTo>
                  <a:cubicBezTo>
                    <a:pt x="2059316" y="0"/>
                    <a:pt x="2141226" y="81910"/>
                    <a:pt x="2141226" y="182950"/>
                  </a:cubicBezTo>
                  <a:lnTo>
                    <a:pt x="2141226" y="914731"/>
                  </a:lnTo>
                  <a:cubicBezTo>
                    <a:pt x="2141226" y="1015771"/>
                    <a:pt x="2059316" y="1097681"/>
                    <a:pt x="1958276" y="1097681"/>
                  </a:cubicBezTo>
                  <a:lnTo>
                    <a:pt x="182950" y="1097681"/>
                  </a:lnTo>
                  <a:cubicBezTo>
                    <a:pt x="81910" y="1097681"/>
                    <a:pt x="0" y="1015771"/>
                    <a:pt x="0" y="914731"/>
                  </a:cubicBezTo>
                  <a:lnTo>
                    <a:pt x="0" y="182950"/>
                  </a:lnTo>
                  <a:close/>
                </a:path>
              </a:pathLst>
            </a:custGeom>
            <a:solidFill>
              <a:srgbClr val="EDC2FA"/>
            </a:solidFill>
          </p:spPr>
          <p:style>
            <a:lnRef idx="2">
              <a:schemeClr val="lt1">
                <a:hueOff val="0"/>
                <a:satOff val="0"/>
                <a:lumOff val="0"/>
                <a:alphaOff val="0"/>
              </a:schemeClr>
            </a:lnRef>
            <a:fillRef idx="1">
              <a:scrgbClr r="0" g="0" b="0"/>
            </a:fillRef>
            <a:effectRef idx="0">
              <a:schemeClr val="accent1">
                <a:shade val="50000"/>
                <a:hueOff val="-33169"/>
                <a:satOff val="214"/>
                <a:lumOff val="31111"/>
                <a:alphaOff val="0"/>
              </a:schemeClr>
            </a:effectRef>
            <a:fontRef idx="minor">
              <a:schemeClr val="lt1"/>
            </a:fontRef>
          </p:style>
          <p:txBody>
            <a:bodyPr spcFirstLastPara="0" vert="horz" wrap="square" lIns="137404" tIns="137404" rIns="137404" bIns="137404" numCol="1" spcCol="1270" anchor="ctr" anchorCtr="0">
              <a:normAutofit/>
            </a:bodyPr>
            <a:lstStyle/>
            <a:p>
              <a:pPr algn="ctr" defTabSz="977900">
                <a:lnSpc>
                  <a:spcPct val="90000"/>
                </a:lnSpc>
                <a:spcBef>
                  <a:spcPct val="0"/>
                </a:spcBef>
                <a:spcAft>
                  <a:spcPct val="35000"/>
                </a:spcAft>
              </a:pPr>
              <a:r>
                <a:rPr lang="en-US" sz="2000">
                  <a:solidFill>
                    <a:schemeClr val="tx1"/>
                  </a:solidFill>
                </a:rPr>
                <a:t>Peptic ulcer disease prophylaxis</a:t>
              </a:r>
            </a:p>
          </p:txBody>
        </p:sp>
        <p:sp>
          <p:nvSpPr>
            <p:cNvPr id="16" name="Freeform 15">
              <a:extLst>
                <a:ext uri="{FF2B5EF4-FFF2-40B4-BE49-F238E27FC236}">
                  <a16:creationId xmlns:a16="http://schemas.microsoft.com/office/drawing/2014/main" id="{7BBC384D-9CB5-2E47-85C1-53723F596696}"/>
                </a:ext>
              </a:extLst>
            </p:cNvPr>
            <p:cNvSpPr/>
            <p:nvPr/>
          </p:nvSpPr>
          <p:spPr>
            <a:xfrm>
              <a:off x="2508677" y="5066643"/>
              <a:ext cx="3246130" cy="1193951"/>
            </a:xfrm>
            <a:custGeom>
              <a:avLst/>
              <a:gdLst>
                <a:gd name="connsiteX0" fmla="*/ 0 w 2195363"/>
                <a:gd name="connsiteY0" fmla="*/ 182950 h 1097681"/>
                <a:gd name="connsiteX1" fmla="*/ 182950 w 2195363"/>
                <a:gd name="connsiteY1" fmla="*/ 0 h 1097681"/>
                <a:gd name="connsiteX2" fmla="*/ 2012413 w 2195363"/>
                <a:gd name="connsiteY2" fmla="*/ 0 h 1097681"/>
                <a:gd name="connsiteX3" fmla="*/ 2195363 w 2195363"/>
                <a:gd name="connsiteY3" fmla="*/ 182950 h 1097681"/>
                <a:gd name="connsiteX4" fmla="*/ 2195363 w 2195363"/>
                <a:gd name="connsiteY4" fmla="*/ 914731 h 1097681"/>
                <a:gd name="connsiteX5" fmla="*/ 2012413 w 2195363"/>
                <a:gd name="connsiteY5" fmla="*/ 1097681 h 1097681"/>
                <a:gd name="connsiteX6" fmla="*/ 182950 w 2195363"/>
                <a:gd name="connsiteY6" fmla="*/ 1097681 h 1097681"/>
                <a:gd name="connsiteX7" fmla="*/ 0 w 2195363"/>
                <a:gd name="connsiteY7" fmla="*/ 914731 h 1097681"/>
                <a:gd name="connsiteX8" fmla="*/ 0 w 2195363"/>
                <a:gd name="connsiteY8" fmla="*/ 182950 h 10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5363" h="1097681">
                  <a:moveTo>
                    <a:pt x="0" y="182950"/>
                  </a:moveTo>
                  <a:cubicBezTo>
                    <a:pt x="0" y="81910"/>
                    <a:pt x="81910" y="0"/>
                    <a:pt x="182950" y="0"/>
                  </a:cubicBezTo>
                  <a:lnTo>
                    <a:pt x="2012413" y="0"/>
                  </a:lnTo>
                  <a:cubicBezTo>
                    <a:pt x="2113453" y="0"/>
                    <a:pt x="2195363" y="81910"/>
                    <a:pt x="2195363" y="182950"/>
                  </a:cubicBezTo>
                  <a:lnTo>
                    <a:pt x="2195363" y="914731"/>
                  </a:lnTo>
                  <a:cubicBezTo>
                    <a:pt x="2195363" y="1015771"/>
                    <a:pt x="2113453" y="1097681"/>
                    <a:pt x="2012413" y="1097681"/>
                  </a:cubicBezTo>
                  <a:lnTo>
                    <a:pt x="182950" y="1097681"/>
                  </a:lnTo>
                  <a:cubicBezTo>
                    <a:pt x="81910" y="1097681"/>
                    <a:pt x="0" y="1015771"/>
                    <a:pt x="0" y="914731"/>
                  </a:cubicBezTo>
                  <a:lnTo>
                    <a:pt x="0" y="182950"/>
                  </a:lnTo>
                  <a:close/>
                </a:path>
              </a:pathLst>
            </a:custGeom>
            <a:solidFill>
              <a:srgbClr val="EDC2FA"/>
            </a:solidFill>
          </p:spPr>
          <p:style>
            <a:lnRef idx="2">
              <a:schemeClr val="lt1">
                <a:hueOff val="0"/>
                <a:satOff val="0"/>
                <a:lumOff val="0"/>
                <a:alphaOff val="0"/>
              </a:schemeClr>
            </a:lnRef>
            <a:fillRef idx="1">
              <a:scrgbClr r="0" g="0" b="0"/>
            </a:fillRef>
            <a:effectRef idx="0">
              <a:schemeClr val="accent1">
                <a:shade val="50000"/>
                <a:hueOff val="-33169"/>
                <a:satOff val="214"/>
                <a:lumOff val="31111"/>
                <a:alphaOff val="0"/>
              </a:schemeClr>
            </a:effectRef>
            <a:fontRef idx="minor">
              <a:schemeClr val="lt1"/>
            </a:fontRef>
          </p:style>
          <p:txBody>
            <a:bodyPr spcFirstLastPara="0" vert="horz" wrap="square" lIns="137404" tIns="137404" rIns="137404" bIns="137404" numCol="1" spcCol="1270" anchor="ctr" anchorCtr="0">
              <a:normAutofit/>
            </a:bodyPr>
            <a:lstStyle/>
            <a:p>
              <a:pPr algn="ctr" defTabSz="977900">
                <a:lnSpc>
                  <a:spcPct val="90000"/>
                </a:lnSpc>
                <a:spcBef>
                  <a:spcPct val="0"/>
                </a:spcBef>
                <a:spcAft>
                  <a:spcPct val="35000"/>
                </a:spcAft>
              </a:pPr>
              <a:r>
                <a:rPr lang="en-US" sz="1600">
                  <a:solidFill>
                    <a:schemeClr val="tx1"/>
                  </a:solidFill>
                </a:rPr>
                <a:t>Deep venous thrombosis (DVT) prophylaxis</a:t>
              </a:r>
            </a:p>
          </p:txBody>
        </p:sp>
        <p:sp>
          <p:nvSpPr>
            <p:cNvPr id="17" name="Freeform 16">
              <a:extLst>
                <a:ext uri="{FF2B5EF4-FFF2-40B4-BE49-F238E27FC236}">
                  <a16:creationId xmlns:a16="http://schemas.microsoft.com/office/drawing/2014/main" id="{6864327D-8285-0D49-86E1-6AB123295E97}"/>
                </a:ext>
              </a:extLst>
            </p:cNvPr>
            <p:cNvSpPr/>
            <p:nvPr/>
          </p:nvSpPr>
          <p:spPr>
            <a:xfrm>
              <a:off x="2508677" y="3392087"/>
              <a:ext cx="3246130" cy="1047190"/>
            </a:xfrm>
            <a:custGeom>
              <a:avLst/>
              <a:gdLst>
                <a:gd name="connsiteX0" fmla="*/ 0 w 3566104"/>
                <a:gd name="connsiteY0" fmla="*/ 182950 h 1097681"/>
                <a:gd name="connsiteX1" fmla="*/ 182950 w 3566104"/>
                <a:gd name="connsiteY1" fmla="*/ 0 h 1097681"/>
                <a:gd name="connsiteX2" fmla="*/ 3383154 w 3566104"/>
                <a:gd name="connsiteY2" fmla="*/ 0 h 1097681"/>
                <a:gd name="connsiteX3" fmla="*/ 3566104 w 3566104"/>
                <a:gd name="connsiteY3" fmla="*/ 182950 h 1097681"/>
                <a:gd name="connsiteX4" fmla="*/ 3566104 w 3566104"/>
                <a:gd name="connsiteY4" fmla="*/ 914731 h 1097681"/>
                <a:gd name="connsiteX5" fmla="*/ 3383154 w 3566104"/>
                <a:gd name="connsiteY5" fmla="*/ 1097681 h 1097681"/>
                <a:gd name="connsiteX6" fmla="*/ 182950 w 3566104"/>
                <a:gd name="connsiteY6" fmla="*/ 1097681 h 1097681"/>
                <a:gd name="connsiteX7" fmla="*/ 0 w 3566104"/>
                <a:gd name="connsiteY7" fmla="*/ 914731 h 1097681"/>
                <a:gd name="connsiteX8" fmla="*/ 0 w 3566104"/>
                <a:gd name="connsiteY8" fmla="*/ 182950 h 1097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6104" h="1097681">
                  <a:moveTo>
                    <a:pt x="0" y="182950"/>
                  </a:moveTo>
                  <a:cubicBezTo>
                    <a:pt x="0" y="81910"/>
                    <a:pt x="81910" y="0"/>
                    <a:pt x="182950" y="0"/>
                  </a:cubicBezTo>
                  <a:lnTo>
                    <a:pt x="3383154" y="0"/>
                  </a:lnTo>
                  <a:cubicBezTo>
                    <a:pt x="3484194" y="0"/>
                    <a:pt x="3566104" y="81910"/>
                    <a:pt x="3566104" y="182950"/>
                  </a:cubicBezTo>
                  <a:lnTo>
                    <a:pt x="3566104" y="914731"/>
                  </a:lnTo>
                  <a:cubicBezTo>
                    <a:pt x="3566104" y="1015771"/>
                    <a:pt x="3484194" y="1097681"/>
                    <a:pt x="3383154" y="1097681"/>
                  </a:cubicBezTo>
                  <a:lnTo>
                    <a:pt x="182950" y="1097681"/>
                  </a:lnTo>
                  <a:cubicBezTo>
                    <a:pt x="81910" y="1097681"/>
                    <a:pt x="0" y="1015771"/>
                    <a:pt x="0" y="914731"/>
                  </a:cubicBezTo>
                  <a:lnTo>
                    <a:pt x="0" y="182950"/>
                  </a:lnTo>
                  <a:close/>
                </a:path>
              </a:pathLst>
            </a:custGeom>
            <a:solidFill>
              <a:srgbClr val="EDC2FA"/>
            </a:solidFill>
          </p:spPr>
          <p:style>
            <a:lnRef idx="2">
              <a:schemeClr val="lt1">
                <a:hueOff val="0"/>
                <a:satOff val="0"/>
                <a:lumOff val="0"/>
                <a:alphaOff val="0"/>
              </a:schemeClr>
            </a:lnRef>
            <a:fillRef idx="1">
              <a:schemeClr val="accent1">
                <a:shade val="50000"/>
                <a:hueOff val="-16584"/>
                <a:satOff val="107"/>
                <a:lumOff val="15556"/>
                <a:alphaOff val="0"/>
              </a:schemeClr>
            </a:fillRef>
            <a:effectRef idx="0">
              <a:schemeClr val="accent1">
                <a:shade val="50000"/>
                <a:hueOff val="-16584"/>
                <a:satOff val="107"/>
                <a:lumOff val="15556"/>
                <a:alphaOff val="0"/>
              </a:schemeClr>
            </a:effectRef>
            <a:fontRef idx="minor">
              <a:schemeClr val="lt1"/>
            </a:fontRef>
          </p:style>
          <p:txBody>
            <a:bodyPr spcFirstLastPara="0" vert="horz" wrap="square" lIns="137404" tIns="137404" rIns="137404" bIns="137404" numCol="1" spcCol="1270" anchor="ctr" anchorCtr="0">
              <a:normAutofit/>
            </a:bodyPr>
            <a:lstStyle/>
            <a:p>
              <a:pPr algn="ctr" defTabSz="977900">
                <a:lnSpc>
                  <a:spcPct val="90000"/>
                </a:lnSpc>
                <a:spcBef>
                  <a:spcPct val="0"/>
                </a:spcBef>
                <a:spcAft>
                  <a:spcPct val="35000"/>
                </a:spcAft>
              </a:pPr>
              <a:r>
                <a:rPr lang="en-US" sz="1600">
                  <a:solidFill>
                    <a:schemeClr val="tx1"/>
                  </a:solidFill>
                </a:rPr>
                <a:t>Oral care and </a:t>
              </a:r>
              <a:r>
                <a:rPr lang="en-US" sz="1600" err="1">
                  <a:solidFill>
                    <a:schemeClr val="tx1"/>
                  </a:solidFill>
                </a:rPr>
                <a:t>subglottic</a:t>
              </a:r>
              <a:r>
                <a:rPr lang="en-US" sz="1600">
                  <a:solidFill>
                    <a:schemeClr val="tx1"/>
                  </a:solidFill>
                </a:rPr>
                <a:t> aspiration </a:t>
              </a:r>
            </a:p>
          </p:txBody>
        </p:sp>
      </p:grpSp>
    </p:spTree>
    <p:extLst>
      <p:ext uri="{BB962C8B-B14F-4D97-AF65-F5344CB8AC3E}">
        <p14:creationId xmlns:p14="http://schemas.microsoft.com/office/powerpoint/2010/main" val="1869158392"/>
      </p:ext>
    </p:extLst>
  </p:cSld>
  <p:clrMapOvr>
    <a:masterClrMapping/>
  </p:clrMapOvr>
  <mc:AlternateContent xmlns:mc="http://schemas.openxmlformats.org/markup-compatibility/2006" xmlns:p14="http://schemas.microsoft.com/office/powerpoint/2010/main">
    <mc:Choice Requires="p14">
      <p:transition spd="med" p14:dur="700" advTm="1000">
        <p:fade/>
      </p:transition>
    </mc:Choice>
    <mc:Fallback xmlns="">
      <p:transition spd="med" advTm="1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1A3E4D-B982-42C2-91DD-3E48DAB07B3E}"/>
              </a:ext>
            </a:extLst>
          </p:cNvPr>
          <p:cNvSpPr>
            <a:spLocks noGrp="1"/>
          </p:cNvSpPr>
          <p:nvPr>
            <p:ph type="sldNum" sz="quarter" idx="12"/>
          </p:nvPr>
        </p:nvSpPr>
        <p:spPr>
          <a:xfrm>
            <a:off x="11553825" y="6205538"/>
            <a:ext cx="638175" cy="442912"/>
          </a:xfrm>
          <a:prstGeom prst="rect">
            <a:avLst/>
          </a:prstGeom>
        </p:spPr>
        <p:txBody>
          <a:bodyPr/>
          <a:lstStyle/>
          <a:p>
            <a:fld id="{69E52105-E4BA-4358-8E80-F1F6CCC30DE2}" type="slidenum">
              <a:rPr lang="en-IN" smtClean="0"/>
              <a:pPr/>
              <a:t>14</a:t>
            </a:fld>
            <a:endParaRPr lang="en-IN"/>
          </a:p>
        </p:txBody>
      </p:sp>
      <p:sp>
        <p:nvSpPr>
          <p:cNvPr id="2" name="Title 1">
            <a:extLst>
              <a:ext uri="{FF2B5EF4-FFF2-40B4-BE49-F238E27FC236}">
                <a16:creationId xmlns:a16="http://schemas.microsoft.com/office/drawing/2014/main" id="{B8016E0A-3291-459B-A29D-EAB9D3E07254}"/>
              </a:ext>
            </a:extLst>
          </p:cNvPr>
          <p:cNvSpPr>
            <a:spLocks noGrp="1"/>
          </p:cNvSpPr>
          <p:nvPr>
            <p:ph type="title" idx="4294967295"/>
          </p:nvPr>
        </p:nvSpPr>
        <p:spPr>
          <a:xfrm>
            <a:off x="0" y="0"/>
            <a:ext cx="12192000" cy="1084263"/>
          </a:xfrm>
          <a:prstGeom prst="rect">
            <a:avLst/>
          </a:prstGeom>
        </p:spPr>
        <p:txBody>
          <a:bodyPr/>
          <a:lstStyle/>
          <a:p>
            <a:r>
              <a:rPr lang="en-US" sz="3200"/>
              <a:t>What are the preventive bundles to follow ?</a:t>
            </a:r>
            <a:endParaRPr lang="en-IN"/>
          </a:p>
        </p:txBody>
      </p:sp>
      <p:sp>
        <p:nvSpPr>
          <p:cNvPr id="6" name="Rectangle: Rounded Corners 5">
            <a:extLst>
              <a:ext uri="{FF2B5EF4-FFF2-40B4-BE49-F238E27FC236}">
                <a16:creationId xmlns:a16="http://schemas.microsoft.com/office/drawing/2014/main" id="{D8D3D379-2BCE-421E-9E08-24A0B5679AC9}"/>
              </a:ext>
            </a:extLst>
          </p:cNvPr>
          <p:cNvSpPr/>
          <p:nvPr/>
        </p:nvSpPr>
        <p:spPr>
          <a:xfrm>
            <a:off x="698695" y="1084217"/>
            <a:ext cx="10830696" cy="4377187"/>
          </a:xfrm>
          <a:prstGeom prst="roundRect">
            <a:avLst>
              <a:gd name="adj" fmla="val 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400" b="1">
                <a:solidFill>
                  <a:schemeClr val="tx1"/>
                </a:solidFill>
                <a:cs typeface="Times New Roman" pitchFamily="18" charset="0"/>
              </a:rPr>
              <a:t>CLABSI Care Bundle</a:t>
            </a:r>
          </a:p>
          <a:p>
            <a:pPr>
              <a:buNone/>
            </a:pPr>
            <a:endParaRPr lang="en-US" sz="2400" b="1">
              <a:solidFill>
                <a:schemeClr val="tx1"/>
              </a:solidFill>
              <a:cs typeface="Times New Roman" pitchFamily="18" charset="0"/>
            </a:endParaRPr>
          </a:p>
          <a:p>
            <a:pPr>
              <a:buNone/>
            </a:pPr>
            <a:r>
              <a:rPr lang="en-US" sz="2400">
                <a:solidFill>
                  <a:schemeClr val="tx1"/>
                </a:solidFill>
                <a:cs typeface="Times New Roman" pitchFamily="18" charset="0"/>
              </a:rPr>
              <a:t>a) Insertion Bundle:</a:t>
            </a:r>
          </a:p>
          <a:p>
            <a:pPr marL="800100" lvl="1" indent="-342900">
              <a:buFont typeface="Wingdings" panose="05000000000000000000" pitchFamily="2" charset="2"/>
              <a:buChar char="§"/>
            </a:pPr>
            <a:r>
              <a:rPr lang="en-US" sz="2400">
                <a:solidFill>
                  <a:schemeClr val="tx1"/>
                </a:solidFill>
                <a:cs typeface="Times New Roman" pitchFamily="18" charset="0"/>
              </a:rPr>
              <a:t>Maximal sterile barrier precautions (surgical mask, sterile gloves, cap, sterile gown and large sterile drape).</a:t>
            </a:r>
          </a:p>
          <a:p>
            <a:pPr marL="800100" lvl="1" indent="-342900">
              <a:buFont typeface="Wingdings" panose="05000000000000000000" pitchFamily="2" charset="2"/>
              <a:buChar char="§"/>
            </a:pPr>
            <a:r>
              <a:rPr lang="en-US" sz="2400">
                <a:solidFill>
                  <a:schemeClr val="tx1"/>
                </a:solidFill>
                <a:cs typeface="Times New Roman" pitchFamily="18" charset="0"/>
              </a:rPr>
              <a:t>Skin cleaning with alcohol-based chlorhexidine.</a:t>
            </a:r>
          </a:p>
          <a:p>
            <a:pPr marL="800100" lvl="1" indent="-342900">
              <a:buFont typeface="Wingdings" panose="05000000000000000000" pitchFamily="2" charset="2"/>
              <a:buChar char="§"/>
            </a:pPr>
            <a:r>
              <a:rPr lang="en-US" sz="2400">
                <a:solidFill>
                  <a:schemeClr val="tx1"/>
                </a:solidFill>
                <a:cs typeface="Times New Roman" pitchFamily="18" charset="0"/>
              </a:rPr>
              <a:t>Choose the best insertion site (Avoidance of the femoral vein for central venous access in adult patients; use of subclavian rather than jugular veins).</a:t>
            </a:r>
          </a:p>
        </p:txBody>
      </p:sp>
    </p:spTree>
    <p:extLst>
      <p:ext uri="{BB962C8B-B14F-4D97-AF65-F5344CB8AC3E}">
        <p14:creationId xmlns:p14="http://schemas.microsoft.com/office/powerpoint/2010/main" val="3949521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1A3E4D-B982-42C2-91DD-3E48DAB07B3E}"/>
              </a:ext>
            </a:extLst>
          </p:cNvPr>
          <p:cNvSpPr>
            <a:spLocks noGrp="1"/>
          </p:cNvSpPr>
          <p:nvPr>
            <p:ph type="sldNum" sz="quarter" idx="12"/>
          </p:nvPr>
        </p:nvSpPr>
        <p:spPr>
          <a:xfrm>
            <a:off x="11553825" y="6205538"/>
            <a:ext cx="638175" cy="442912"/>
          </a:xfrm>
          <a:prstGeom prst="rect">
            <a:avLst/>
          </a:prstGeom>
        </p:spPr>
        <p:txBody>
          <a:bodyPr/>
          <a:lstStyle/>
          <a:p>
            <a:fld id="{69E52105-E4BA-4358-8E80-F1F6CCC30DE2}" type="slidenum">
              <a:rPr lang="en-IN" smtClean="0"/>
              <a:pPr/>
              <a:t>15</a:t>
            </a:fld>
            <a:endParaRPr lang="en-IN"/>
          </a:p>
        </p:txBody>
      </p:sp>
      <p:sp>
        <p:nvSpPr>
          <p:cNvPr id="2" name="Title 1">
            <a:extLst>
              <a:ext uri="{FF2B5EF4-FFF2-40B4-BE49-F238E27FC236}">
                <a16:creationId xmlns:a16="http://schemas.microsoft.com/office/drawing/2014/main" id="{B8016E0A-3291-459B-A29D-EAB9D3E07254}"/>
              </a:ext>
            </a:extLst>
          </p:cNvPr>
          <p:cNvSpPr>
            <a:spLocks noGrp="1"/>
          </p:cNvSpPr>
          <p:nvPr>
            <p:ph type="title" idx="4294967295"/>
          </p:nvPr>
        </p:nvSpPr>
        <p:spPr>
          <a:xfrm>
            <a:off x="0" y="0"/>
            <a:ext cx="12192000" cy="1084263"/>
          </a:xfrm>
          <a:prstGeom prst="rect">
            <a:avLst/>
          </a:prstGeom>
        </p:spPr>
        <p:txBody>
          <a:bodyPr/>
          <a:lstStyle/>
          <a:p>
            <a:r>
              <a:rPr lang="en-US" sz="3200"/>
              <a:t>What are the preventive bundles to follow ?</a:t>
            </a:r>
            <a:endParaRPr lang="en-IN"/>
          </a:p>
        </p:txBody>
      </p:sp>
      <p:sp>
        <p:nvSpPr>
          <p:cNvPr id="6" name="Rectangle: Rounded Corners 5">
            <a:extLst>
              <a:ext uri="{FF2B5EF4-FFF2-40B4-BE49-F238E27FC236}">
                <a16:creationId xmlns:a16="http://schemas.microsoft.com/office/drawing/2014/main" id="{D8D3D379-2BCE-421E-9E08-24A0B5679AC9}"/>
              </a:ext>
            </a:extLst>
          </p:cNvPr>
          <p:cNvSpPr/>
          <p:nvPr/>
        </p:nvSpPr>
        <p:spPr>
          <a:xfrm>
            <a:off x="698695" y="1590261"/>
            <a:ext cx="10830696" cy="3871143"/>
          </a:xfrm>
          <a:prstGeom prst="roundRect">
            <a:avLst>
              <a:gd name="adj" fmla="val 0"/>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US" sz="2400">
                <a:solidFill>
                  <a:schemeClr val="tx1"/>
                </a:solidFill>
                <a:cs typeface="Times New Roman" pitchFamily="18" charset="0"/>
              </a:rPr>
              <a:t>b) Maintenance Bundle:</a:t>
            </a:r>
          </a:p>
          <a:p>
            <a:pPr>
              <a:buNone/>
            </a:pPr>
            <a:endParaRPr lang="en-US" sz="2400">
              <a:solidFill>
                <a:schemeClr val="tx1"/>
              </a:solidFill>
              <a:cs typeface="Times New Roman" pitchFamily="18" charset="0"/>
            </a:endParaRPr>
          </a:p>
          <a:p>
            <a:pPr marL="800100" lvl="1" indent="-342900">
              <a:buFont typeface="Wingdings" panose="05000000000000000000" pitchFamily="2" charset="2"/>
              <a:buChar char="§"/>
            </a:pPr>
            <a:r>
              <a:rPr lang="en-US" sz="2400">
                <a:solidFill>
                  <a:schemeClr val="tx1"/>
                </a:solidFill>
                <a:cs typeface="Times New Roman" pitchFamily="18" charset="0"/>
              </a:rPr>
              <a:t>Daily review of central line necessity - Prompt removal of unnecessary lines.</a:t>
            </a:r>
          </a:p>
          <a:p>
            <a:pPr marL="800100" lvl="1" indent="-342900">
              <a:buFont typeface="Wingdings" panose="05000000000000000000" pitchFamily="2" charset="2"/>
              <a:buChar char="§"/>
            </a:pPr>
            <a:r>
              <a:rPr lang="en-US" sz="2400">
                <a:solidFill>
                  <a:schemeClr val="tx1"/>
                </a:solidFill>
                <a:cs typeface="Times New Roman" pitchFamily="18" charset="0"/>
              </a:rPr>
              <a:t>Daily Chlorhexidine washes (in ICU, patients &gt; 2 months of age). </a:t>
            </a:r>
          </a:p>
          <a:p>
            <a:pPr marL="800100" lvl="1" indent="-342900">
              <a:buFont typeface="Wingdings" panose="05000000000000000000" pitchFamily="2" charset="2"/>
              <a:buChar char="§"/>
            </a:pPr>
            <a:r>
              <a:rPr lang="en-US" sz="2400">
                <a:solidFill>
                  <a:schemeClr val="tx1"/>
                </a:solidFill>
                <a:cs typeface="Times New Roman" pitchFamily="18" charset="0"/>
              </a:rPr>
              <a:t>Disinfect catheter hubs, ports, connectors, etc., before using the catheter. </a:t>
            </a:r>
          </a:p>
          <a:p>
            <a:pPr marL="800100" lvl="1" indent="-342900">
              <a:buFont typeface="Wingdings" panose="05000000000000000000" pitchFamily="2" charset="2"/>
              <a:buChar char="§"/>
            </a:pPr>
            <a:r>
              <a:rPr lang="en-US" sz="2400">
                <a:solidFill>
                  <a:schemeClr val="tx1"/>
                </a:solidFill>
                <a:cs typeface="Times New Roman" pitchFamily="18" charset="0"/>
              </a:rPr>
              <a:t>If the line has been placed in an emergency without adequate precautions, consider replacement after 48 hours.</a:t>
            </a:r>
          </a:p>
        </p:txBody>
      </p:sp>
    </p:spTree>
    <p:extLst>
      <p:ext uri="{BB962C8B-B14F-4D97-AF65-F5344CB8AC3E}">
        <p14:creationId xmlns:p14="http://schemas.microsoft.com/office/powerpoint/2010/main" val="41819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F6A8E-2694-4EE9-B7A2-286E4AC4431F}"/>
              </a:ext>
            </a:extLst>
          </p:cNvPr>
          <p:cNvSpPr>
            <a:spLocks noGrp="1"/>
          </p:cNvSpPr>
          <p:nvPr>
            <p:ph type="title" idx="4294967295"/>
          </p:nvPr>
        </p:nvSpPr>
        <p:spPr>
          <a:xfrm>
            <a:off x="841248" y="548640"/>
            <a:ext cx="3600860" cy="5431536"/>
          </a:xfrm>
          <a:prstGeom prst="rect">
            <a:avLst/>
          </a:prstGeom>
        </p:spPr>
        <p:txBody>
          <a:bodyPr vert="horz" lIns="91440" tIns="45720" rIns="91440" bIns="45720" rtlCol="0" anchor="ctr">
            <a:normAutofit/>
          </a:bodyPr>
          <a:lstStyle/>
          <a:p>
            <a:r>
              <a:rPr lang="en-US" sz="5400" b="1" kern="1200">
                <a:solidFill>
                  <a:schemeClr val="tx1"/>
                </a:solidFill>
                <a:latin typeface="+mj-lt"/>
                <a:ea typeface="+mj-ea"/>
                <a:cs typeface="+mj-cs"/>
              </a:rPr>
              <a:t>What are the steps taken to prevent SSI?</a:t>
            </a:r>
            <a:endParaRPr lang="en-US" sz="5400" kern="1200">
              <a:solidFill>
                <a:schemeClr val="tx1"/>
              </a:solidFill>
              <a:latin typeface="+mj-lt"/>
              <a:ea typeface="+mj-ea"/>
              <a:cs typeface="+mj-cs"/>
            </a:endParaRPr>
          </a:p>
        </p:txBody>
      </p:sp>
      <p:sp>
        <p:nvSpPr>
          <p:cNvPr id="1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7D30358-B074-4F67-8416-3E8CC98227EE}"/>
              </a:ext>
            </a:extLst>
          </p:cNvPr>
          <p:cNvSpPr/>
          <p:nvPr/>
        </p:nvSpPr>
        <p:spPr>
          <a:xfrm>
            <a:off x="5126418" y="552091"/>
            <a:ext cx="6224335" cy="5431536"/>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200" b="1">
                <a:solidFill>
                  <a:schemeClr val="tx1"/>
                </a:solidFill>
              </a:rPr>
              <a:t>SSI Care Bundle </a:t>
            </a:r>
          </a:p>
          <a:p>
            <a:pPr marL="342900" indent="-228600" defTabSz="914400">
              <a:lnSpc>
                <a:spcPct val="90000"/>
              </a:lnSpc>
              <a:spcAft>
                <a:spcPts val="600"/>
              </a:spcAft>
              <a:buFont typeface="Arial" panose="020B0604020202020204" pitchFamily="34" charset="0"/>
              <a:buChar char="•"/>
            </a:pPr>
            <a:r>
              <a:rPr lang="en-US" sz="2200">
                <a:solidFill>
                  <a:schemeClr val="tx1"/>
                </a:solidFill>
              </a:rPr>
              <a:t>Administration of parenteral antibiotic prophylaxis.</a:t>
            </a:r>
          </a:p>
          <a:p>
            <a:pPr marL="800100" lvl="1" indent="-228600" defTabSz="914400">
              <a:lnSpc>
                <a:spcPct val="90000"/>
              </a:lnSpc>
              <a:spcAft>
                <a:spcPts val="600"/>
              </a:spcAft>
              <a:buFont typeface="Arial" panose="020B0604020202020204" pitchFamily="34" charset="0"/>
              <a:buChar char="•"/>
            </a:pPr>
            <a:r>
              <a:rPr lang="en-US" sz="2200">
                <a:solidFill>
                  <a:schemeClr val="tx1"/>
                </a:solidFill>
              </a:rPr>
              <a:t>Antibiotic prophylaxis should be administered within 60 minutes prior to incision. Choose the right antibiotic, at the right dose to be administered at the right timing.</a:t>
            </a:r>
          </a:p>
          <a:p>
            <a:pPr marL="342900" indent="-228600" defTabSz="914400">
              <a:lnSpc>
                <a:spcPct val="90000"/>
              </a:lnSpc>
              <a:spcAft>
                <a:spcPts val="600"/>
              </a:spcAft>
              <a:buFont typeface="Arial" panose="020B0604020202020204" pitchFamily="34" charset="0"/>
              <a:buChar char="•"/>
            </a:pPr>
            <a:r>
              <a:rPr lang="en-US" sz="2200">
                <a:solidFill>
                  <a:schemeClr val="tx1"/>
                </a:solidFill>
              </a:rPr>
              <a:t>Re-dosing is recommended for prolonged procedures and in patients with major blood loss or excessive burns.</a:t>
            </a:r>
          </a:p>
          <a:p>
            <a:pPr marL="342900" indent="-228600" defTabSz="914400">
              <a:lnSpc>
                <a:spcPct val="90000"/>
              </a:lnSpc>
              <a:spcAft>
                <a:spcPts val="600"/>
              </a:spcAft>
              <a:buFont typeface="Arial" panose="020B0604020202020204" pitchFamily="34" charset="0"/>
              <a:buChar char="•"/>
            </a:pPr>
            <a:r>
              <a:rPr lang="en-US" sz="2200">
                <a:solidFill>
                  <a:schemeClr val="tx1"/>
                </a:solidFill>
              </a:rPr>
              <a:t>Patients should be washed with an approved antiseptic agent (eg: chlorhexidine body wash) within a night prior to surgery. </a:t>
            </a:r>
          </a:p>
          <a:p>
            <a:pPr marL="342900" indent="-228600" defTabSz="914400">
              <a:lnSpc>
                <a:spcPct val="90000"/>
              </a:lnSpc>
              <a:spcAft>
                <a:spcPts val="600"/>
              </a:spcAft>
              <a:buFont typeface="Arial" panose="020B0604020202020204" pitchFamily="34" charset="0"/>
              <a:buChar char="•"/>
            </a:pPr>
            <a:r>
              <a:rPr lang="en-US" sz="2200">
                <a:solidFill>
                  <a:schemeClr val="tx1"/>
                </a:solidFill>
              </a:rPr>
              <a:t>Avoid hair removal use electric clippers if necessary. </a:t>
            </a:r>
          </a:p>
        </p:txBody>
      </p:sp>
      <p:sp>
        <p:nvSpPr>
          <p:cNvPr id="4" name="Slide Number Placeholder 3">
            <a:extLst>
              <a:ext uri="{FF2B5EF4-FFF2-40B4-BE49-F238E27FC236}">
                <a16:creationId xmlns:a16="http://schemas.microsoft.com/office/drawing/2014/main" id="{99944DE2-3433-4E7B-9737-8A2D989C4A1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pPr>
            <a:fld id="{69E52105-E4BA-4358-8E80-F1F6CCC30DE2}" type="slidenum">
              <a:rPr lang="en-US" smtClean="0"/>
              <a:pPr defTabSz="914400">
                <a:spcAft>
                  <a:spcPts val="600"/>
                </a:spcAft>
              </a:pPr>
              <a:t>16</a:t>
            </a:fld>
            <a:endParaRPr lang="en-US"/>
          </a:p>
        </p:txBody>
      </p:sp>
    </p:spTree>
    <p:extLst>
      <p:ext uri="{BB962C8B-B14F-4D97-AF65-F5344CB8AC3E}">
        <p14:creationId xmlns:p14="http://schemas.microsoft.com/office/powerpoint/2010/main" val="1853097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F6A8E-2694-4EE9-B7A2-286E4AC4431F}"/>
              </a:ext>
            </a:extLst>
          </p:cNvPr>
          <p:cNvSpPr>
            <a:spLocks noGrp="1"/>
          </p:cNvSpPr>
          <p:nvPr>
            <p:ph type="title" idx="4294967295"/>
          </p:nvPr>
        </p:nvSpPr>
        <p:spPr>
          <a:xfrm>
            <a:off x="841248" y="548640"/>
            <a:ext cx="3600860" cy="5431536"/>
          </a:xfrm>
          <a:prstGeom prst="rect">
            <a:avLst/>
          </a:prstGeom>
        </p:spPr>
        <p:txBody>
          <a:bodyPr vert="horz" lIns="91440" tIns="45720" rIns="91440" bIns="45720" rtlCol="0" anchor="ctr">
            <a:normAutofit/>
          </a:bodyPr>
          <a:lstStyle/>
          <a:p>
            <a:r>
              <a:rPr lang="en-US" sz="5400" b="1" kern="1200">
                <a:solidFill>
                  <a:schemeClr val="tx1"/>
                </a:solidFill>
                <a:latin typeface="+mj-lt"/>
                <a:ea typeface="+mj-ea"/>
                <a:cs typeface="+mj-cs"/>
              </a:rPr>
              <a:t>What are the steps taken to prevent SSI?</a:t>
            </a:r>
            <a:endParaRPr lang="en-US" sz="5400" kern="1200">
              <a:solidFill>
                <a:schemeClr val="tx1"/>
              </a:solidFill>
              <a:latin typeface="+mj-lt"/>
              <a:ea typeface="+mj-ea"/>
              <a:cs typeface="+mj-cs"/>
            </a:endParaRPr>
          </a:p>
        </p:txBody>
      </p:sp>
      <p:sp>
        <p:nvSpPr>
          <p:cNvPr id="1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7D30358-B074-4F67-8416-3E8CC98227EE}"/>
              </a:ext>
            </a:extLst>
          </p:cNvPr>
          <p:cNvSpPr/>
          <p:nvPr/>
        </p:nvSpPr>
        <p:spPr>
          <a:xfrm>
            <a:off x="5126418" y="552091"/>
            <a:ext cx="6224335" cy="5431536"/>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marL="342900" indent="-228600" defTabSz="914400">
              <a:lnSpc>
                <a:spcPct val="90000"/>
              </a:lnSpc>
              <a:spcAft>
                <a:spcPts val="600"/>
              </a:spcAft>
              <a:buFont typeface="Arial" panose="020B0604020202020204" pitchFamily="34" charset="0"/>
              <a:buChar char="•"/>
            </a:pPr>
            <a:r>
              <a:rPr lang="en-US" sz="2200">
                <a:solidFill>
                  <a:schemeClr val="tx1"/>
                </a:solidFill>
              </a:rPr>
              <a:t>Use alcohol-based disinfectant for skin preparation in the operating room.</a:t>
            </a:r>
          </a:p>
          <a:p>
            <a:pPr marL="342900" indent="-228600" defTabSz="914400">
              <a:lnSpc>
                <a:spcPct val="90000"/>
              </a:lnSpc>
              <a:spcAft>
                <a:spcPts val="600"/>
              </a:spcAft>
              <a:buFont typeface="Arial" panose="020B0604020202020204" pitchFamily="34" charset="0"/>
              <a:buChar char="•"/>
            </a:pPr>
            <a:r>
              <a:rPr lang="en-US" sz="2200">
                <a:solidFill>
                  <a:schemeClr val="tx1"/>
                </a:solidFill>
              </a:rPr>
              <a:t>Maintain intraoperative glycemic control with target blood glucose levels &lt; 200 mg/dL (in patients with and without diabetes). </a:t>
            </a:r>
          </a:p>
          <a:p>
            <a:pPr marL="342900" indent="-228600" defTabSz="914400">
              <a:lnSpc>
                <a:spcPct val="90000"/>
              </a:lnSpc>
              <a:spcAft>
                <a:spcPts val="600"/>
              </a:spcAft>
              <a:buFont typeface="Arial" panose="020B0604020202020204" pitchFamily="34" charset="0"/>
              <a:buChar char="•"/>
            </a:pPr>
            <a:r>
              <a:rPr lang="en-US" sz="2200">
                <a:solidFill>
                  <a:schemeClr val="tx1"/>
                </a:solidFill>
              </a:rPr>
              <a:t>Maintain perioperative normothermia. </a:t>
            </a:r>
          </a:p>
          <a:p>
            <a:pPr marL="342900" indent="-228600" defTabSz="914400">
              <a:lnSpc>
                <a:spcPct val="90000"/>
              </a:lnSpc>
              <a:spcAft>
                <a:spcPts val="600"/>
              </a:spcAft>
              <a:buFont typeface="Arial" panose="020B0604020202020204" pitchFamily="34" charset="0"/>
              <a:buChar char="•"/>
            </a:pPr>
            <a:r>
              <a:rPr lang="en-US" sz="2200">
                <a:solidFill>
                  <a:schemeClr val="tx1"/>
                </a:solidFill>
              </a:rPr>
              <a:t>Administer increased fraction of inspired oxygen during surgery and after extubating in the immediate postoperative period in patients with normal pulmonary function.</a:t>
            </a:r>
          </a:p>
        </p:txBody>
      </p:sp>
      <p:sp>
        <p:nvSpPr>
          <p:cNvPr id="3" name="Slide Number Placeholder 2">
            <a:extLst>
              <a:ext uri="{FF2B5EF4-FFF2-40B4-BE49-F238E27FC236}">
                <a16:creationId xmlns:a16="http://schemas.microsoft.com/office/drawing/2014/main" id="{117520D5-6C7F-49B4-8D6E-AC65386822AB}"/>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pPr>
            <a:fld id="{69E52105-E4BA-4358-8E80-F1F6CCC30DE2}" type="slidenum">
              <a:rPr lang="en-US" smtClean="0"/>
              <a:pPr defTabSz="914400">
                <a:spcAft>
                  <a:spcPts val="600"/>
                </a:spcAft>
              </a:pPr>
              <a:t>17</a:t>
            </a:fld>
            <a:endParaRPr lang="en-US"/>
          </a:p>
        </p:txBody>
      </p:sp>
    </p:spTree>
    <p:extLst>
      <p:ext uri="{BB962C8B-B14F-4D97-AF65-F5344CB8AC3E}">
        <p14:creationId xmlns:p14="http://schemas.microsoft.com/office/powerpoint/2010/main" val="37882044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F6A8E-2694-4EE9-B7A2-286E4AC4431F}"/>
              </a:ext>
            </a:extLst>
          </p:cNvPr>
          <p:cNvSpPr>
            <a:spLocks noGrp="1"/>
          </p:cNvSpPr>
          <p:nvPr>
            <p:ph type="title" idx="4294967295"/>
          </p:nvPr>
        </p:nvSpPr>
        <p:spPr>
          <a:xfrm>
            <a:off x="841248" y="548640"/>
            <a:ext cx="3600860" cy="5431536"/>
          </a:xfrm>
          <a:prstGeom prst="rect">
            <a:avLst/>
          </a:prstGeom>
        </p:spPr>
        <p:txBody>
          <a:bodyPr vert="horz" lIns="91440" tIns="45720" rIns="91440" bIns="45720" rtlCol="0" anchor="ctr">
            <a:normAutofit/>
          </a:bodyPr>
          <a:lstStyle/>
          <a:p>
            <a:r>
              <a:rPr lang="en-US" sz="5400" kern="1200">
                <a:solidFill>
                  <a:schemeClr val="tx1"/>
                </a:solidFill>
                <a:latin typeface="+mj-lt"/>
                <a:ea typeface="+mj-ea"/>
                <a:cs typeface="+mj-cs"/>
              </a:rPr>
              <a:t>Calculation of HAI</a:t>
            </a:r>
          </a:p>
        </p:txBody>
      </p:sp>
      <p:sp>
        <p:nvSpPr>
          <p:cNvPr id="16"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7D30358-B074-4F67-8416-3E8CC98227EE}"/>
              </a:ext>
            </a:extLst>
          </p:cNvPr>
          <p:cNvSpPr/>
          <p:nvPr/>
        </p:nvSpPr>
        <p:spPr>
          <a:xfrm>
            <a:off x="5126418" y="552091"/>
            <a:ext cx="6224335" cy="5431536"/>
          </a:xfrm>
          <a:prstGeom prst="roundRect">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200" b="1">
                <a:solidFill>
                  <a:schemeClr val="tx1"/>
                </a:solidFill>
              </a:rPr>
              <a:t>Numerator</a:t>
            </a:r>
          </a:p>
          <a:p>
            <a:pPr indent="-228600" defTabSz="914400">
              <a:lnSpc>
                <a:spcPct val="90000"/>
              </a:lnSpc>
              <a:spcAft>
                <a:spcPts val="600"/>
              </a:spcAft>
              <a:buFont typeface="Arial" panose="020B0604020202020204" pitchFamily="34" charset="0"/>
              <a:buChar char="•"/>
            </a:pPr>
            <a:r>
              <a:rPr lang="en-US" sz="2200">
                <a:solidFill>
                  <a:schemeClr val="tx1"/>
                </a:solidFill>
              </a:rPr>
              <a:t>It is the number of HAI’s that is identified during the month selected for surveillance. </a:t>
            </a:r>
          </a:p>
          <a:p>
            <a:pPr indent="-228600" defTabSz="914400">
              <a:lnSpc>
                <a:spcPct val="90000"/>
              </a:lnSpc>
              <a:spcAft>
                <a:spcPts val="600"/>
              </a:spcAft>
              <a:buFont typeface="Arial" panose="020B0604020202020204" pitchFamily="34" charset="0"/>
              <a:buChar char="•"/>
            </a:pPr>
            <a:endParaRPr lang="en-US" sz="2200">
              <a:solidFill>
                <a:schemeClr val="tx1"/>
              </a:solidFill>
            </a:endParaRPr>
          </a:p>
          <a:p>
            <a:pPr indent="-228600" defTabSz="914400">
              <a:lnSpc>
                <a:spcPct val="90000"/>
              </a:lnSpc>
              <a:spcAft>
                <a:spcPts val="600"/>
              </a:spcAft>
              <a:buFont typeface="Arial" panose="020B0604020202020204" pitchFamily="34" charset="0"/>
              <a:buChar char="•"/>
            </a:pPr>
            <a:r>
              <a:rPr lang="en-US" sz="2200" b="1">
                <a:solidFill>
                  <a:schemeClr val="tx1"/>
                </a:solidFill>
              </a:rPr>
              <a:t>Denominator</a:t>
            </a:r>
          </a:p>
          <a:p>
            <a:pPr indent="-228600" defTabSz="914400">
              <a:lnSpc>
                <a:spcPct val="90000"/>
              </a:lnSpc>
              <a:spcAft>
                <a:spcPts val="600"/>
              </a:spcAft>
              <a:buFont typeface="Arial" panose="020B0604020202020204" pitchFamily="34" charset="0"/>
              <a:buChar char="•"/>
            </a:pPr>
            <a:r>
              <a:rPr lang="en-US" sz="2200">
                <a:solidFill>
                  <a:schemeClr val="tx1"/>
                </a:solidFill>
              </a:rPr>
              <a:t>Device days and patient days are used for denominators. It should be collected at the same time, every day, for each location performing surveillance. These daily counts are summed and only the total for the month is taken.</a:t>
            </a:r>
          </a:p>
        </p:txBody>
      </p:sp>
      <p:sp>
        <p:nvSpPr>
          <p:cNvPr id="3" name="Slide Number Placeholder 2">
            <a:extLst>
              <a:ext uri="{FF2B5EF4-FFF2-40B4-BE49-F238E27FC236}">
                <a16:creationId xmlns:a16="http://schemas.microsoft.com/office/drawing/2014/main" id="{73F7EAB1-E120-405D-AB0D-4746547315E5}"/>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pPr>
            <a:fld id="{69E52105-E4BA-4358-8E80-F1F6CCC30DE2}" type="slidenum">
              <a:rPr lang="en-US" smtClean="0"/>
              <a:pPr defTabSz="914400">
                <a:spcAft>
                  <a:spcPts val="600"/>
                </a:spcAft>
              </a:pPr>
              <a:t>18</a:t>
            </a:fld>
            <a:endParaRPr lang="en-US"/>
          </a:p>
        </p:txBody>
      </p:sp>
    </p:spTree>
    <p:extLst>
      <p:ext uri="{BB962C8B-B14F-4D97-AF65-F5344CB8AC3E}">
        <p14:creationId xmlns:p14="http://schemas.microsoft.com/office/powerpoint/2010/main" val="3807280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id="{4B983481-D2AC-4D13-AE85-7A1BC7103A46}"/>
              </a:ext>
            </a:extLst>
          </p:cNvPr>
          <p:cNvSpPr>
            <a:spLocks noGrp="1"/>
          </p:cNvSpPr>
          <p:nvPr>
            <p:ph type="sldNum" sz="quarter" idx="12"/>
          </p:nvPr>
        </p:nvSpPr>
        <p:spPr>
          <a:xfrm>
            <a:off x="11553825" y="6205538"/>
            <a:ext cx="638175" cy="442912"/>
          </a:xfrm>
          <a:prstGeom prst="rect">
            <a:avLst/>
          </a:prstGeom>
        </p:spPr>
        <p:txBody>
          <a:bodyPr/>
          <a:lstStyle/>
          <a:p>
            <a:fld id="{69E52105-E4BA-4358-8E80-F1F6CCC30DE2}" type="slidenum">
              <a:rPr lang="en-IN" smtClean="0"/>
              <a:pPr/>
              <a:t>19</a:t>
            </a:fld>
            <a:endParaRPr lang="en-IN"/>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37510951"/>
              </p:ext>
            </p:extLst>
          </p:nvPr>
        </p:nvGraphicFramePr>
        <p:xfrm>
          <a:off x="0" y="296863"/>
          <a:ext cx="11701669" cy="5549900"/>
        </p:xfrm>
        <a:graphic>
          <a:graphicData uri="http://schemas.openxmlformats.org/drawingml/2006/table">
            <a:tbl>
              <a:tblPr firstRow="1" bandRow="1">
                <a:tableStyleId>{5940675A-B579-460E-94D1-54222C63F5DA}</a:tableStyleId>
              </a:tblPr>
              <a:tblGrid>
                <a:gridCol w="1755913">
                  <a:extLst>
                    <a:ext uri="{9D8B030D-6E8A-4147-A177-3AD203B41FA5}">
                      <a16:colId xmlns:a16="http://schemas.microsoft.com/office/drawing/2014/main" val="20000"/>
                    </a:ext>
                  </a:extLst>
                </a:gridCol>
                <a:gridCol w="7089913">
                  <a:extLst>
                    <a:ext uri="{9D8B030D-6E8A-4147-A177-3AD203B41FA5}">
                      <a16:colId xmlns:a16="http://schemas.microsoft.com/office/drawing/2014/main" val="20001"/>
                    </a:ext>
                  </a:extLst>
                </a:gridCol>
                <a:gridCol w="2855843">
                  <a:extLst>
                    <a:ext uri="{9D8B030D-6E8A-4147-A177-3AD203B41FA5}">
                      <a16:colId xmlns:a16="http://schemas.microsoft.com/office/drawing/2014/main" val="20002"/>
                    </a:ext>
                  </a:extLst>
                </a:gridCol>
              </a:tblGrid>
              <a:tr h="424233">
                <a:tc>
                  <a:txBody>
                    <a:bodyPr/>
                    <a:lstStyle/>
                    <a:p>
                      <a:pPr algn="ctr"/>
                      <a:r>
                        <a:rPr lang="en-US" sz="2000" b="1">
                          <a:solidFill>
                            <a:schemeClr val="bg1"/>
                          </a:solidFill>
                        </a:rPr>
                        <a:t>Measure </a:t>
                      </a:r>
                    </a:p>
                  </a:txBody>
                  <a:tcPr>
                    <a:solidFill>
                      <a:srgbClr val="9E509D"/>
                    </a:solidFill>
                  </a:tcPr>
                </a:tc>
                <a:tc>
                  <a:txBody>
                    <a:bodyPr/>
                    <a:lstStyle/>
                    <a:p>
                      <a:pPr algn="ctr"/>
                      <a:r>
                        <a:rPr lang="en-US" sz="2000" b="1">
                          <a:solidFill>
                            <a:schemeClr val="bg1"/>
                          </a:solidFill>
                        </a:rPr>
                        <a:t>Calculation </a:t>
                      </a:r>
                    </a:p>
                  </a:txBody>
                  <a:tcPr>
                    <a:solidFill>
                      <a:srgbClr val="9E509D"/>
                    </a:solidFill>
                  </a:tcPr>
                </a:tc>
                <a:tc>
                  <a:txBody>
                    <a:bodyPr/>
                    <a:lstStyle/>
                    <a:p>
                      <a:pPr algn="ctr"/>
                      <a:r>
                        <a:rPr lang="en-US" sz="2000" b="1">
                          <a:solidFill>
                            <a:schemeClr val="bg1"/>
                          </a:solidFill>
                        </a:rPr>
                        <a:t>Application</a:t>
                      </a:r>
                    </a:p>
                  </a:txBody>
                  <a:tcPr>
                    <a:solidFill>
                      <a:srgbClr val="9E509D"/>
                    </a:solidFill>
                  </a:tcPr>
                </a:tc>
                <a:extLst>
                  <a:ext uri="{0D108BD9-81ED-4DB2-BD59-A6C34878D82A}">
                    <a16:rowId xmlns:a16="http://schemas.microsoft.com/office/drawing/2014/main" val="10000"/>
                  </a:ext>
                </a:extLst>
              </a:tr>
              <a:tr h="1359871">
                <a:tc>
                  <a:txBody>
                    <a:bodyPr/>
                    <a:lstStyle/>
                    <a:p>
                      <a:pPr algn="ctr"/>
                      <a:r>
                        <a:rPr lang="en-US" sz="2000" b="1"/>
                        <a:t>CAUTI  Rate</a:t>
                      </a:r>
                    </a:p>
                  </a:txBody>
                  <a:tcPr anchor="ctr"/>
                </a:tc>
                <a:tc>
                  <a:txBody>
                    <a:bodyPr/>
                    <a:lstStyle/>
                    <a:p>
                      <a:pPr lvl="2" algn="l">
                        <a:lnSpc>
                          <a:spcPct val="150000"/>
                        </a:lnSpc>
                      </a:pPr>
                      <a:r>
                        <a:rPr lang="en-US" sz="2000"/>
                        <a:t>The number of CAUTIs for a location</a:t>
                      </a:r>
                    </a:p>
                    <a:p>
                      <a:pPr lvl="0" algn="l">
                        <a:lnSpc>
                          <a:spcPct val="150000"/>
                        </a:lnSpc>
                      </a:pPr>
                      <a:r>
                        <a:rPr lang="en-US" sz="2000"/>
                        <a:t>The number of Urinary Catheter Days for a location </a:t>
                      </a:r>
                    </a:p>
                  </a:txBody>
                  <a:tcPr anchor="ctr"/>
                </a:tc>
                <a:tc>
                  <a:txBody>
                    <a:bodyPr/>
                    <a:lstStyle/>
                    <a:p>
                      <a:pPr algn="ctr"/>
                      <a:r>
                        <a:rPr lang="en-US" sz="2000"/>
                        <a:t>Location specific measure only</a:t>
                      </a:r>
                    </a:p>
                  </a:txBody>
                  <a:tcPr anchor="ctr"/>
                </a:tc>
                <a:extLst>
                  <a:ext uri="{0D108BD9-81ED-4DB2-BD59-A6C34878D82A}">
                    <a16:rowId xmlns:a16="http://schemas.microsoft.com/office/drawing/2014/main" val="10001"/>
                  </a:ext>
                </a:extLst>
              </a:tr>
              <a:tr h="1359871">
                <a:tc>
                  <a:txBody>
                    <a:bodyPr/>
                    <a:lstStyle/>
                    <a:p>
                      <a:pPr algn="ctr"/>
                      <a:r>
                        <a:rPr lang="en-US" sz="2000" b="1"/>
                        <a:t>VAP Rate</a:t>
                      </a:r>
                    </a:p>
                  </a:txBody>
                  <a:tcPr anchor="ctr"/>
                </a:tc>
                <a:tc>
                  <a:txBody>
                    <a:bodyPr/>
                    <a:lstStyle/>
                    <a:p>
                      <a:pPr lvl="1" algn="l">
                        <a:lnSpc>
                          <a:spcPct val="150000"/>
                        </a:lnSpc>
                      </a:pPr>
                      <a:r>
                        <a:rPr lang="en-US" sz="2000"/>
                        <a:t>The number of VAP for a location</a:t>
                      </a:r>
                    </a:p>
                    <a:p>
                      <a:pPr algn="l">
                        <a:lnSpc>
                          <a:spcPct val="150000"/>
                        </a:lnSpc>
                      </a:pPr>
                      <a:r>
                        <a:rPr lang="en-US" sz="2000"/>
                        <a:t>The number of ventilator Days for a location </a:t>
                      </a:r>
                    </a:p>
                  </a:txBody>
                  <a:tcPr anchor="ctr"/>
                </a:tc>
                <a:tc>
                  <a:txBody>
                    <a:bodyPr/>
                    <a:lstStyle/>
                    <a:p>
                      <a:pPr algn="ctr"/>
                      <a:r>
                        <a:rPr lang="en-US" sz="2000"/>
                        <a:t>Location specific measure only</a:t>
                      </a:r>
                    </a:p>
                  </a:txBody>
                  <a:tcPr anchor="ctr"/>
                </a:tc>
                <a:extLst>
                  <a:ext uri="{0D108BD9-81ED-4DB2-BD59-A6C34878D82A}">
                    <a16:rowId xmlns:a16="http://schemas.microsoft.com/office/drawing/2014/main" val="10002"/>
                  </a:ext>
                </a:extLst>
              </a:tr>
              <a:tr h="1359871">
                <a:tc>
                  <a:txBody>
                    <a:bodyPr/>
                    <a:lstStyle/>
                    <a:p>
                      <a:pPr algn="ctr"/>
                      <a:r>
                        <a:rPr lang="en-US" sz="2000" b="1"/>
                        <a:t>CLABSI</a:t>
                      </a:r>
                      <a:r>
                        <a:rPr lang="en-US" sz="2000" b="1" baseline="0"/>
                        <a:t>  Rate</a:t>
                      </a:r>
                      <a:endParaRPr lang="en-US" sz="2000" b="1"/>
                    </a:p>
                  </a:txBody>
                  <a:tcPr anchor="ctr"/>
                </a:tc>
                <a:tc>
                  <a:txBody>
                    <a:bodyPr/>
                    <a:lstStyle/>
                    <a:p>
                      <a:pPr lvl="1" algn="l">
                        <a:lnSpc>
                          <a:spcPct val="150000"/>
                        </a:lnSpc>
                      </a:pPr>
                      <a:r>
                        <a:rPr lang="en-US" sz="2000"/>
                        <a:t>The number of</a:t>
                      </a:r>
                      <a:r>
                        <a:rPr lang="en-US" sz="2000" baseline="0"/>
                        <a:t> CLABSI</a:t>
                      </a:r>
                      <a:r>
                        <a:rPr lang="en-US" sz="2000"/>
                        <a:t> for a location</a:t>
                      </a:r>
                    </a:p>
                    <a:p>
                      <a:pPr algn="l">
                        <a:lnSpc>
                          <a:spcPct val="150000"/>
                        </a:lnSpc>
                      </a:pPr>
                      <a:r>
                        <a:rPr lang="en-US" sz="2000"/>
                        <a:t>The number of central</a:t>
                      </a:r>
                      <a:r>
                        <a:rPr lang="en-US" sz="2000" baseline="0"/>
                        <a:t> line catheter</a:t>
                      </a:r>
                      <a:r>
                        <a:rPr lang="en-US" sz="2000"/>
                        <a:t> Days for a location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Location specific measure only</a:t>
                      </a:r>
                    </a:p>
                  </a:txBody>
                  <a:tcPr anchor="ctr"/>
                </a:tc>
                <a:extLst>
                  <a:ext uri="{0D108BD9-81ED-4DB2-BD59-A6C34878D82A}">
                    <a16:rowId xmlns:a16="http://schemas.microsoft.com/office/drawing/2014/main" val="10003"/>
                  </a:ext>
                </a:extLst>
              </a:tr>
              <a:tr h="1046054">
                <a:tc>
                  <a:txBody>
                    <a:bodyPr/>
                    <a:lstStyle/>
                    <a:p>
                      <a:pPr algn="ctr"/>
                      <a:r>
                        <a:rPr lang="en-US" sz="2000" b="1"/>
                        <a:t>SSI</a:t>
                      </a:r>
                      <a:r>
                        <a:rPr lang="en-US" sz="2000" b="1" baseline="0"/>
                        <a:t>  Rate </a:t>
                      </a:r>
                      <a:endParaRPr lang="en-US" sz="2000" b="1"/>
                    </a:p>
                  </a:txBody>
                  <a:tcPr anchor="ctr"/>
                </a:tc>
                <a:tc>
                  <a:txBody>
                    <a:bodyPr/>
                    <a:lstStyle/>
                    <a:p>
                      <a:pPr lvl="1" algn="l">
                        <a:lnSpc>
                          <a:spcPct val="150000"/>
                        </a:lnSpc>
                      </a:pPr>
                      <a:r>
                        <a:rPr lang="en-US" sz="2000"/>
                        <a:t>The number of</a:t>
                      </a:r>
                      <a:r>
                        <a:rPr lang="en-US" sz="2000" baseline="0"/>
                        <a:t> SSI</a:t>
                      </a:r>
                      <a:r>
                        <a:rPr lang="en-US" sz="2000"/>
                        <a:t> for a location</a:t>
                      </a:r>
                    </a:p>
                    <a:p>
                      <a:pPr algn="l">
                        <a:lnSpc>
                          <a:spcPct val="150000"/>
                        </a:lnSpc>
                      </a:pPr>
                      <a:r>
                        <a:rPr lang="en-US" sz="2000"/>
                        <a:t>  The number of surgeries for a location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a:t>Location specific measure only</a:t>
                      </a:r>
                    </a:p>
                  </a:txBody>
                  <a:tcPr anchor="ctr"/>
                </a:tc>
                <a:extLst>
                  <a:ext uri="{0D108BD9-81ED-4DB2-BD59-A6C34878D82A}">
                    <a16:rowId xmlns:a16="http://schemas.microsoft.com/office/drawing/2014/main" val="10004"/>
                  </a:ext>
                </a:extLst>
              </a:tr>
            </a:tbl>
          </a:graphicData>
        </a:graphic>
      </p:graphicFrame>
      <p:cxnSp>
        <p:nvCxnSpPr>
          <p:cNvPr id="7" name="Straight Connector 6">
            <a:extLst>
              <a:ext uri="{FF2B5EF4-FFF2-40B4-BE49-F238E27FC236}">
                <a16:creationId xmlns:a16="http://schemas.microsoft.com/office/drawing/2014/main" id="{41E7426D-1FB4-4CE2-B3FC-381293CDEBFA}"/>
              </a:ext>
            </a:extLst>
          </p:cNvPr>
          <p:cNvCxnSpPr>
            <a:cxnSpLocks/>
          </p:cNvCxnSpPr>
          <p:nvPr/>
        </p:nvCxnSpPr>
        <p:spPr>
          <a:xfrm>
            <a:off x="2067339" y="1470991"/>
            <a:ext cx="5274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D91CA522-5C2B-48D1-A3DF-B1DD5ACA82C2}"/>
              </a:ext>
            </a:extLst>
          </p:cNvPr>
          <p:cNvSpPr/>
          <p:nvPr/>
        </p:nvSpPr>
        <p:spPr>
          <a:xfrm>
            <a:off x="7341704" y="1212595"/>
            <a:ext cx="1046922" cy="51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a:solidFill>
                  <a:schemeClr val="tx1"/>
                </a:solidFill>
              </a:rPr>
              <a:t>X 1000</a:t>
            </a:r>
          </a:p>
        </p:txBody>
      </p:sp>
      <p:grpSp>
        <p:nvGrpSpPr>
          <p:cNvPr id="15" name="Group 14">
            <a:extLst>
              <a:ext uri="{FF2B5EF4-FFF2-40B4-BE49-F238E27FC236}">
                <a16:creationId xmlns:a16="http://schemas.microsoft.com/office/drawing/2014/main" id="{15214CC7-8058-4826-88D9-EA19DAB6EAF6}"/>
              </a:ext>
            </a:extLst>
          </p:cNvPr>
          <p:cNvGrpSpPr/>
          <p:nvPr/>
        </p:nvGrpSpPr>
        <p:grpSpPr>
          <a:xfrm>
            <a:off x="2067340" y="2544439"/>
            <a:ext cx="5512904" cy="516791"/>
            <a:chOff x="2067339" y="2544439"/>
            <a:chExt cx="6321287" cy="516791"/>
          </a:xfrm>
        </p:grpSpPr>
        <p:cxnSp>
          <p:nvCxnSpPr>
            <p:cNvPr id="13" name="Straight Connector 12">
              <a:extLst>
                <a:ext uri="{FF2B5EF4-FFF2-40B4-BE49-F238E27FC236}">
                  <a16:creationId xmlns:a16="http://schemas.microsoft.com/office/drawing/2014/main" id="{E840C0F0-066E-4111-BDD6-256A1F118CB3}"/>
                </a:ext>
              </a:extLst>
            </p:cNvPr>
            <p:cNvCxnSpPr>
              <a:cxnSpLocks/>
            </p:cNvCxnSpPr>
            <p:nvPr/>
          </p:nvCxnSpPr>
          <p:spPr>
            <a:xfrm>
              <a:off x="2067339" y="2802835"/>
              <a:ext cx="5274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86C83552-5851-4594-A5F9-F58BC24501D4}"/>
                </a:ext>
              </a:extLst>
            </p:cNvPr>
            <p:cNvSpPr/>
            <p:nvPr/>
          </p:nvSpPr>
          <p:spPr>
            <a:xfrm>
              <a:off x="7341704" y="2544439"/>
              <a:ext cx="1046922" cy="51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a:solidFill>
                    <a:schemeClr val="tx1"/>
                  </a:solidFill>
                </a:rPr>
                <a:t>X 1000</a:t>
              </a:r>
            </a:p>
          </p:txBody>
        </p:sp>
      </p:grpSp>
      <p:grpSp>
        <p:nvGrpSpPr>
          <p:cNvPr id="18" name="Group 17">
            <a:extLst>
              <a:ext uri="{FF2B5EF4-FFF2-40B4-BE49-F238E27FC236}">
                <a16:creationId xmlns:a16="http://schemas.microsoft.com/office/drawing/2014/main" id="{F1173FB9-F8ED-41BC-825C-D8CA99F25DC0}"/>
              </a:ext>
            </a:extLst>
          </p:cNvPr>
          <p:cNvGrpSpPr/>
          <p:nvPr/>
        </p:nvGrpSpPr>
        <p:grpSpPr>
          <a:xfrm>
            <a:off x="2067339" y="3937239"/>
            <a:ext cx="6811618" cy="516791"/>
            <a:chOff x="2067339" y="3876283"/>
            <a:chExt cx="6321287" cy="516791"/>
          </a:xfrm>
        </p:grpSpPr>
        <p:cxnSp>
          <p:nvCxnSpPr>
            <p:cNvPr id="16" name="Straight Connector 15">
              <a:extLst>
                <a:ext uri="{FF2B5EF4-FFF2-40B4-BE49-F238E27FC236}">
                  <a16:creationId xmlns:a16="http://schemas.microsoft.com/office/drawing/2014/main" id="{4B85CBBF-7648-4253-91CD-74C97589E1EE}"/>
                </a:ext>
              </a:extLst>
            </p:cNvPr>
            <p:cNvCxnSpPr>
              <a:cxnSpLocks/>
            </p:cNvCxnSpPr>
            <p:nvPr/>
          </p:nvCxnSpPr>
          <p:spPr>
            <a:xfrm>
              <a:off x="2067339" y="4134679"/>
              <a:ext cx="527436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86BD011E-5157-489A-A5AC-3980873BAF0A}"/>
                </a:ext>
              </a:extLst>
            </p:cNvPr>
            <p:cNvSpPr/>
            <p:nvPr/>
          </p:nvSpPr>
          <p:spPr>
            <a:xfrm>
              <a:off x="7341704" y="3876283"/>
              <a:ext cx="1046922" cy="51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a:solidFill>
                    <a:schemeClr val="tx1"/>
                  </a:solidFill>
                </a:rPr>
                <a:t>X 1000</a:t>
              </a:r>
            </a:p>
          </p:txBody>
        </p:sp>
      </p:grpSp>
      <p:grpSp>
        <p:nvGrpSpPr>
          <p:cNvPr id="22" name="Group 21">
            <a:extLst>
              <a:ext uri="{FF2B5EF4-FFF2-40B4-BE49-F238E27FC236}">
                <a16:creationId xmlns:a16="http://schemas.microsoft.com/office/drawing/2014/main" id="{3F0F366F-002E-4AC5-AE1D-8F6820228DD5}"/>
              </a:ext>
            </a:extLst>
          </p:cNvPr>
          <p:cNvGrpSpPr/>
          <p:nvPr/>
        </p:nvGrpSpPr>
        <p:grpSpPr>
          <a:xfrm>
            <a:off x="2067338" y="5128613"/>
            <a:ext cx="5314122" cy="516791"/>
            <a:chOff x="2067339" y="5128613"/>
            <a:chExt cx="5314121" cy="516791"/>
          </a:xfrm>
        </p:grpSpPr>
        <p:cxnSp>
          <p:nvCxnSpPr>
            <p:cNvPr id="19" name="Straight Connector 18">
              <a:extLst>
                <a:ext uri="{FF2B5EF4-FFF2-40B4-BE49-F238E27FC236}">
                  <a16:creationId xmlns:a16="http://schemas.microsoft.com/office/drawing/2014/main" id="{D6B2481C-214D-47A1-8A92-8E82E4D525F8}"/>
                </a:ext>
              </a:extLst>
            </p:cNvPr>
            <p:cNvCxnSpPr>
              <a:cxnSpLocks/>
            </p:cNvCxnSpPr>
            <p:nvPr/>
          </p:nvCxnSpPr>
          <p:spPr>
            <a:xfrm>
              <a:off x="2067339" y="5387009"/>
              <a:ext cx="434671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0557CFD7-AF78-4C49-A715-3241ADCD3B39}"/>
                </a:ext>
              </a:extLst>
            </p:cNvPr>
            <p:cNvSpPr/>
            <p:nvPr/>
          </p:nvSpPr>
          <p:spPr>
            <a:xfrm>
              <a:off x="6468421" y="5128613"/>
              <a:ext cx="913039" cy="5167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a:solidFill>
                    <a:schemeClr val="tx1"/>
                  </a:solidFill>
                </a:rPr>
                <a:t>X 1000</a:t>
              </a:r>
            </a:p>
          </p:txBody>
        </p:sp>
      </p:grpSp>
    </p:spTree>
    <p:extLst>
      <p:ext uri="{BB962C8B-B14F-4D97-AF65-F5344CB8AC3E}">
        <p14:creationId xmlns:p14="http://schemas.microsoft.com/office/powerpoint/2010/main" val="211280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76B6C41-5488-4815-A6D0-B41F89D2D844}"/>
              </a:ext>
            </a:extLst>
          </p:cNvPr>
          <p:cNvSpPr>
            <a:spLocks noGrp="1"/>
          </p:cNvSpPr>
          <p:nvPr>
            <p:ph type="sldNum" sz="quarter" idx="12"/>
          </p:nvPr>
        </p:nvSpPr>
        <p:spPr>
          <a:xfrm>
            <a:off x="11553825" y="6205538"/>
            <a:ext cx="638175" cy="442912"/>
          </a:xfrm>
          <a:prstGeom prst="rect">
            <a:avLst/>
          </a:prstGeom>
        </p:spPr>
        <p:txBody>
          <a:bodyPr/>
          <a:lstStyle/>
          <a:p>
            <a:fld id="{69E52105-E4BA-4358-8E80-F1F6CCC30DE2}" type="slidenum">
              <a:rPr lang="en-IN" smtClean="0"/>
              <a:pPr/>
              <a:t>2</a:t>
            </a:fld>
            <a:endParaRPr lang="en-IN"/>
          </a:p>
        </p:txBody>
      </p:sp>
      <p:sp>
        <p:nvSpPr>
          <p:cNvPr id="2" name="Title 1"/>
          <p:cNvSpPr>
            <a:spLocks noGrp="1"/>
          </p:cNvSpPr>
          <p:nvPr>
            <p:ph type="title" idx="4294967295"/>
          </p:nvPr>
        </p:nvSpPr>
        <p:spPr>
          <a:xfrm>
            <a:off x="0" y="0"/>
            <a:ext cx="12192000" cy="1084263"/>
          </a:xfrm>
          <a:prstGeom prst="rect">
            <a:avLst/>
          </a:prstGeom>
        </p:spPr>
        <p:txBody>
          <a:bodyPr>
            <a:noAutofit/>
          </a:bodyPr>
          <a:lstStyle/>
          <a:p>
            <a:r>
              <a:rPr lang="en-IN" b="1" dirty="0"/>
              <a:t>STANDARD</a:t>
            </a:r>
          </a:p>
        </p:txBody>
      </p:sp>
      <p:sp>
        <p:nvSpPr>
          <p:cNvPr id="3" name="Rectangle 2"/>
          <p:cNvSpPr/>
          <p:nvPr/>
        </p:nvSpPr>
        <p:spPr>
          <a:xfrm>
            <a:off x="1302327" y="1953491"/>
            <a:ext cx="8797637" cy="1323439"/>
          </a:xfrm>
          <a:prstGeom prst="rect">
            <a:avLst/>
          </a:prstGeom>
        </p:spPr>
        <p:txBody>
          <a:bodyPr wrap="square">
            <a:spAutoFit/>
          </a:bodyPr>
          <a:lstStyle/>
          <a:p>
            <a:r>
              <a:rPr lang="en-US" sz="4000" dirty="0">
                <a:solidFill>
                  <a:srgbClr val="FF0000"/>
                </a:solidFill>
              </a:rPr>
              <a:t>The organization takes action to prevent and control hospital acquired infection</a:t>
            </a:r>
            <a:r>
              <a:rPr lang="en-US" sz="4000" dirty="0"/>
              <a:t>.</a:t>
            </a:r>
            <a:endParaRPr lang="en-US" sz="11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5" name="Title 4">
            <a:extLst>
              <a:ext uri="{FF2B5EF4-FFF2-40B4-BE49-F238E27FC236}">
                <a16:creationId xmlns:a16="http://schemas.microsoft.com/office/drawing/2014/main" id="{1576C27D-C7AF-42C5-8D1E-4E568A8C8469}"/>
              </a:ext>
            </a:extLst>
          </p:cNvPr>
          <p:cNvSpPr>
            <a:spLocks noGrp="1"/>
          </p:cNvSpPr>
          <p:nvPr>
            <p:ph type="title" idx="4294967295"/>
          </p:nvPr>
        </p:nvSpPr>
        <p:spPr>
          <a:xfrm>
            <a:off x="841246" y="673770"/>
            <a:ext cx="3644489" cy="2414488"/>
          </a:xfrm>
          <a:prstGeom prst="rect">
            <a:avLst/>
          </a:prstGeom>
        </p:spPr>
        <p:txBody>
          <a:bodyPr vert="horz" lIns="91440" tIns="45720" rIns="91440" bIns="45720" rtlCol="0" anchor="t">
            <a:normAutofit/>
          </a:bodyPr>
          <a:lstStyle/>
          <a:p>
            <a:r>
              <a:rPr lang="en-US" sz="5000" kern="1200">
                <a:solidFill>
                  <a:srgbClr val="FFFFFF"/>
                </a:solidFill>
                <a:latin typeface="+mj-lt"/>
                <a:ea typeface="+mj-ea"/>
                <a:cs typeface="+mj-cs"/>
              </a:rPr>
              <a:t>Standardised Infection Ratio (SIR)</a:t>
            </a:r>
          </a:p>
        </p:txBody>
      </p:sp>
      <p:sp>
        <p:nvSpPr>
          <p:cNvPr id="6" name="Rectangle: Rounded Corners 5">
            <a:extLst>
              <a:ext uri="{FF2B5EF4-FFF2-40B4-BE49-F238E27FC236}">
                <a16:creationId xmlns:a16="http://schemas.microsoft.com/office/drawing/2014/main" id="{E2FDC7E7-57A6-4FBB-9DA2-99653B001A0D}"/>
              </a:ext>
            </a:extLst>
          </p:cNvPr>
          <p:cNvSpPr/>
          <p:nvPr/>
        </p:nvSpPr>
        <p:spPr>
          <a:xfrm>
            <a:off x="6095999" y="882315"/>
            <a:ext cx="5254754" cy="5294647"/>
          </a:xfrm>
          <a:prstGeom prst="roundRect">
            <a:avLst>
              <a:gd name="adj" fmla="val 12037"/>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200">
                <a:solidFill>
                  <a:schemeClr val="tx1"/>
                </a:solidFill>
              </a:rPr>
              <a:t>The standardised infection ratio (SIR) is a summary measure used to track HAIs at a national, state or local level over time.</a:t>
            </a:r>
          </a:p>
          <a:p>
            <a:pPr indent="-228600" defTabSz="914400">
              <a:lnSpc>
                <a:spcPct val="90000"/>
              </a:lnSpc>
              <a:spcAft>
                <a:spcPts val="600"/>
              </a:spcAft>
              <a:buFont typeface="Arial" panose="020B0604020202020204" pitchFamily="34" charset="0"/>
              <a:buChar char="•"/>
            </a:pPr>
            <a:endParaRPr lang="en-US" sz="2200">
              <a:solidFill>
                <a:schemeClr val="tx1"/>
              </a:solidFill>
            </a:endParaRPr>
          </a:p>
          <a:p>
            <a:pPr indent="-228600" defTabSz="914400">
              <a:lnSpc>
                <a:spcPct val="90000"/>
              </a:lnSpc>
              <a:spcAft>
                <a:spcPts val="600"/>
              </a:spcAft>
              <a:buFont typeface="Arial" panose="020B0604020202020204" pitchFamily="34" charset="0"/>
              <a:buChar char="•"/>
            </a:pPr>
            <a:r>
              <a:rPr lang="en-US" sz="2200">
                <a:solidFill>
                  <a:schemeClr val="tx1"/>
                </a:solidFill>
              </a:rPr>
              <a:t>The SIR compares the actual number of HAIs at each hospital, to the predicted number of infections based on a national baseline.</a:t>
            </a:r>
          </a:p>
          <a:p>
            <a:pPr indent="-228600" defTabSz="914400">
              <a:lnSpc>
                <a:spcPct val="90000"/>
              </a:lnSpc>
              <a:spcAft>
                <a:spcPts val="600"/>
              </a:spcAft>
              <a:buFont typeface="Arial" panose="020B0604020202020204" pitchFamily="34" charset="0"/>
              <a:buChar char="•"/>
            </a:pPr>
            <a:endParaRPr lang="en-US" sz="2200">
              <a:solidFill>
                <a:schemeClr val="tx1"/>
              </a:solidFill>
            </a:endParaRPr>
          </a:p>
          <a:p>
            <a:pPr indent="-228600" defTabSz="914400">
              <a:lnSpc>
                <a:spcPct val="90000"/>
              </a:lnSpc>
              <a:spcAft>
                <a:spcPts val="600"/>
              </a:spcAft>
              <a:buFont typeface="Arial" panose="020B0604020202020204" pitchFamily="34" charset="0"/>
              <a:buChar char="•"/>
            </a:pPr>
            <a:r>
              <a:rPr lang="en-US" sz="2200">
                <a:solidFill>
                  <a:schemeClr val="tx1"/>
                </a:solidFill>
              </a:rPr>
              <a:t>The predicted number is an estimate based on national baseline data, and it is risk adjusted. Risk adjustment takes into account that some hospitals treat sicker patients than others.</a:t>
            </a:r>
          </a:p>
        </p:txBody>
      </p:sp>
      <p:sp>
        <p:nvSpPr>
          <p:cNvPr id="7" name="Slide Number Placeholder 6">
            <a:extLst>
              <a:ext uri="{FF2B5EF4-FFF2-40B4-BE49-F238E27FC236}">
                <a16:creationId xmlns:a16="http://schemas.microsoft.com/office/drawing/2014/main" id="{F973ED63-7122-4347-9209-74D203FDECEA}"/>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pPr>
            <a:fld id="{69E52105-E4BA-4358-8E80-F1F6CCC30DE2}" type="slidenum">
              <a:rPr lang="en-US" smtClean="0"/>
              <a:pPr defTabSz="914400">
                <a:spcAft>
                  <a:spcPts val="600"/>
                </a:spcAft>
              </a:pPr>
              <a:t>20</a:t>
            </a:fld>
            <a:endParaRPr lang="en-US"/>
          </a:p>
        </p:txBody>
      </p:sp>
    </p:spTree>
    <p:extLst>
      <p:ext uri="{BB962C8B-B14F-4D97-AF65-F5344CB8AC3E}">
        <p14:creationId xmlns:p14="http://schemas.microsoft.com/office/powerpoint/2010/main" val="197062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76C27D-C7AF-42C5-8D1E-4E568A8C8469}"/>
              </a:ext>
            </a:extLst>
          </p:cNvPr>
          <p:cNvSpPr>
            <a:spLocks noGrp="1"/>
          </p:cNvSpPr>
          <p:nvPr>
            <p:ph type="title" idx="4294967295"/>
          </p:nvPr>
        </p:nvSpPr>
        <p:spPr>
          <a:xfrm>
            <a:off x="630936" y="640823"/>
            <a:ext cx="3419856" cy="5583148"/>
          </a:xfrm>
          <a:prstGeom prst="rect">
            <a:avLst/>
          </a:prstGeom>
        </p:spPr>
        <p:txBody>
          <a:bodyPr vert="horz" lIns="91440" tIns="45720" rIns="91440" bIns="45720" rtlCol="0" anchor="ctr">
            <a:normAutofit/>
          </a:bodyPr>
          <a:lstStyle/>
          <a:p>
            <a:r>
              <a:rPr lang="en-US" sz="4600" kern="1200">
                <a:solidFill>
                  <a:schemeClr val="tx1"/>
                </a:solidFill>
                <a:latin typeface="+mj-lt"/>
                <a:ea typeface="+mj-ea"/>
                <a:cs typeface="+mj-cs"/>
              </a:rPr>
              <a:t>Standardised Infection Ratio (SIR)</a:t>
            </a:r>
          </a:p>
        </p:txBody>
      </p:sp>
      <p:sp>
        <p:nvSpPr>
          <p:cNvPr id="18"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2FDC7E7-57A6-4FBB-9DA2-99653B001A0D}"/>
              </a:ext>
            </a:extLst>
          </p:cNvPr>
          <p:cNvSpPr/>
          <p:nvPr/>
        </p:nvSpPr>
        <p:spPr>
          <a:xfrm>
            <a:off x="4654296" y="4798577"/>
            <a:ext cx="6894576" cy="1428487"/>
          </a:xfrm>
          <a:prstGeom prst="roundRect">
            <a:avLst>
              <a:gd name="adj" fmla="val 11361"/>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endParaRPr lang="en-US" sz="2200" b="1" dirty="0">
              <a:solidFill>
                <a:schemeClr val="tx1"/>
              </a:solidFill>
            </a:endParaRPr>
          </a:p>
          <a:p>
            <a:pPr indent="-228600" defTabSz="914400">
              <a:lnSpc>
                <a:spcPct val="90000"/>
              </a:lnSpc>
              <a:spcAft>
                <a:spcPts val="600"/>
              </a:spcAft>
              <a:buFont typeface="Arial" panose="020B0604020202020204" pitchFamily="34" charset="0"/>
              <a:buChar char="•"/>
            </a:pPr>
            <a:endParaRPr lang="en-US" sz="2200" b="1" dirty="0">
              <a:solidFill>
                <a:schemeClr val="tx1"/>
              </a:solidFill>
            </a:endParaRPr>
          </a:p>
          <a:p>
            <a:pPr indent="-228600" defTabSz="914400">
              <a:lnSpc>
                <a:spcPct val="90000"/>
              </a:lnSpc>
              <a:spcAft>
                <a:spcPts val="600"/>
              </a:spcAft>
              <a:buFont typeface="Arial" panose="020B0604020202020204" pitchFamily="34" charset="0"/>
              <a:buChar char="•"/>
            </a:pPr>
            <a:r>
              <a:rPr lang="en-US" sz="2200" dirty="0">
                <a:solidFill>
                  <a:schemeClr val="tx1"/>
                </a:solidFill>
              </a:rPr>
              <a:t>How is SIR calculated?</a:t>
            </a:r>
          </a:p>
          <a:p>
            <a:pPr indent="-228600" defTabSz="914400">
              <a:lnSpc>
                <a:spcPct val="90000"/>
              </a:lnSpc>
              <a:spcAft>
                <a:spcPts val="600"/>
              </a:spcAft>
              <a:buFont typeface="Arial" panose="020B0604020202020204" pitchFamily="34" charset="0"/>
              <a:buChar char="•"/>
            </a:pPr>
            <a:endParaRPr lang="en-US" sz="2200" dirty="0">
              <a:solidFill>
                <a:schemeClr val="tx1"/>
              </a:solidFill>
            </a:endParaRPr>
          </a:p>
          <a:p>
            <a:pPr indent="-228600" defTabSz="914400">
              <a:lnSpc>
                <a:spcPct val="90000"/>
              </a:lnSpc>
              <a:spcAft>
                <a:spcPts val="600"/>
              </a:spcAft>
              <a:buFont typeface="Arial" panose="020B0604020202020204" pitchFamily="34" charset="0"/>
              <a:buChar char="•"/>
            </a:pPr>
            <a:endParaRPr lang="en-US" sz="2200" dirty="0">
              <a:solidFill>
                <a:schemeClr val="tx1"/>
              </a:solidFill>
            </a:endParaRPr>
          </a:p>
        </p:txBody>
      </p:sp>
      <p:sp>
        <p:nvSpPr>
          <p:cNvPr id="2" name="Slide Number Placeholder 1">
            <a:extLst>
              <a:ext uri="{FF2B5EF4-FFF2-40B4-BE49-F238E27FC236}">
                <a16:creationId xmlns:a16="http://schemas.microsoft.com/office/drawing/2014/main" id="{14F4EFF6-57E6-4EA7-8B66-7D32A175EA4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pPr>
            <a:fld id="{69E52105-E4BA-4358-8E80-F1F6CCC30DE2}" type="slidenum">
              <a:rPr lang="en-US" smtClean="0"/>
              <a:pPr defTabSz="914400">
                <a:spcAft>
                  <a:spcPts val="600"/>
                </a:spcAft>
              </a:pPr>
              <a:t>21</a:t>
            </a:fld>
            <a:endParaRPr lang="en-US"/>
          </a:p>
        </p:txBody>
      </p:sp>
      <p:grpSp>
        <p:nvGrpSpPr>
          <p:cNvPr id="4" name="Group 3">
            <a:extLst>
              <a:ext uri="{FF2B5EF4-FFF2-40B4-BE49-F238E27FC236}">
                <a16:creationId xmlns:a16="http://schemas.microsoft.com/office/drawing/2014/main" id="{B52786EF-9922-479D-9544-B25A94ADA4B7}"/>
              </a:ext>
            </a:extLst>
          </p:cNvPr>
          <p:cNvGrpSpPr/>
          <p:nvPr/>
        </p:nvGrpSpPr>
        <p:grpSpPr>
          <a:xfrm>
            <a:off x="4654294" y="1896020"/>
            <a:ext cx="6894574" cy="1383464"/>
            <a:chOff x="4773698" y="1322551"/>
            <a:chExt cx="4277535" cy="1135096"/>
          </a:xfrm>
        </p:grpSpPr>
        <p:sp>
          <p:nvSpPr>
            <p:cNvPr id="7" name="Rectangle 6">
              <a:extLst>
                <a:ext uri="{FF2B5EF4-FFF2-40B4-BE49-F238E27FC236}">
                  <a16:creationId xmlns:a16="http://schemas.microsoft.com/office/drawing/2014/main" id="{59AC5367-1099-475A-A300-0EAB500ED3E7}"/>
                </a:ext>
              </a:extLst>
            </p:cNvPr>
            <p:cNvSpPr/>
            <p:nvPr/>
          </p:nvSpPr>
          <p:spPr>
            <a:xfrm>
              <a:off x="4773698" y="1585790"/>
              <a:ext cx="1198393"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US" sz="4600" b="1">
                  <a:solidFill>
                    <a:schemeClr val="tx1"/>
                  </a:solidFill>
                </a:rPr>
                <a:t>SIR</a:t>
              </a:r>
            </a:p>
          </p:txBody>
        </p:sp>
        <p:sp>
          <p:nvSpPr>
            <p:cNvPr id="8" name="Rectangle 7">
              <a:extLst>
                <a:ext uri="{FF2B5EF4-FFF2-40B4-BE49-F238E27FC236}">
                  <a16:creationId xmlns:a16="http://schemas.microsoft.com/office/drawing/2014/main" id="{5DC56BE6-DF25-423B-B813-496FE0212176}"/>
                </a:ext>
              </a:extLst>
            </p:cNvPr>
            <p:cNvSpPr/>
            <p:nvPr/>
          </p:nvSpPr>
          <p:spPr>
            <a:xfrm>
              <a:off x="6089902" y="1322551"/>
              <a:ext cx="2961331"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US" sz="3100">
                  <a:solidFill>
                    <a:schemeClr val="tx1"/>
                  </a:solidFill>
                </a:rPr>
                <a:t>Observed (o) HAIs</a:t>
              </a:r>
            </a:p>
          </p:txBody>
        </p:sp>
        <p:cxnSp>
          <p:nvCxnSpPr>
            <p:cNvPr id="9" name="Straight Connector 8">
              <a:extLst>
                <a:ext uri="{FF2B5EF4-FFF2-40B4-BE49-F238E27FC236}">
                  <a16:creationId xmlns:a16="http://schemas.microsoft.com/office/drawing/2014/main" id="{20D81795-78FD-4855-898C-6B28B09B0E62}"/>
                </a:ext>
              </a:extLst>
            </p:cNvPr>
            <p:cNvCxnSpPr>
              <a:cxnSpLocks/>
            </p:cNvCxnSpPr>
            <p:nvPr/>
          </p:nvCxnSpPr>
          <p:spPr>
            <a:xfrm flipV="1">
              <a:off x="6089904" y="1881870"/>
              <a:ext cx="2961329" cy="8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784DF0D9-4716-4212-AB6C-BD0FA65B694F}"/>
                </a:ext>
              </a:extLst>
            </p:cNvPr>
            <p:cNvSpPr/>
            <p:nvPr/>
          </p:nvSpPr>
          <p:spPr>
            <a:xfrm>
              <a:off x="6089903" y="2000447"/>
              <a:ext cx="296133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US" sz="3100">
                  <a:solidFill>
                    <a:schemeClr val="tx1"/>
                  </a:solidFill>
                </a:rPr>
                <a:t>Predicted (P)HAIs</a:t>
              </a:r>
            </a:p>
          </p:txBody>
        </p:sp>
        <p:sp>
          <p:nvSpPr>
            <p:cNvPr id="11" name="Rectangle 10">
              <a:extLst>
                <a:ext uri="{FF2B5EF4-FFF2-40B4-BE49-F238E27FC236}">
                  <a16:creationId xmlns:a16="http://schemas.microsoft.com/office/drawing/2014/main" id="{5F4C478E-D59D-412F-9064-55BE73637299}"/>
                </a:ext>
              </a:extLst>
            </p:cNvPr>
            <p:cNvSpPr/>
            <p:nvPr/>
          </p:nvSpPr>
          <p:spPr>
            <a:xfrm>
              <a:off x="5668352" y="1661990"/>
              <a:ext cx="3048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lnSpc>
                  <a:spcPct val="90000"/>
                </a:lnSpc>
                <a:spcAft>
                  <a:spcPts val="600"/>
                </a:spcAft>
              </a:pPr>
              <a:r>
                <a:rPr lang="en-US" sz="3100" b="1">
                  <a:solidFill>
                    <a:schemeClr val="tx1"/>
                  </a:solidFill>
                </a:rPr>
                <a:t>=</a:t>
              </a:r>
            </a:p>
          </p:txBody>
        </p:sp>
      </p:grpSp>
    </p:spTree>
    <p:extLst>
      <p:ext uri="{BB962C8B-B14F-4D97-AF65-F5344CB8AC3E}">
        <p14:creationId xmlns:p14="http://schemas.microsoft.com/office/powerpoint/2010/main" val="101585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C32DF3D-3F59-481D-A237-77C31AD492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76C27D-C7AF-42C5-8D1E-4E568A8C8469}"/>
              </a:ext>
            </a:extLst>
          </p:cNvPr>
          <p:cNvSpPr>
            <a:spLocks noGrp="1"/>
          </p:cNvSpPr>
          <p:nvPr>
            <p:ph type="title" idx="4294967295"/>
          </p:nvPr>
        </p:nvSpPr>
        <p:spPr>
          <a:xfrm>
            <a:off x="841248" y="643467"/>
            <a:ext cx="3840480" cy="5571066"/>
          </a:xfrm>
          <a:prstGeom prst="rect">
            <a:avLst/>
          </a:prstGeom>
        </p:spPr>
        <p:txBody>
          <a:bodyPr vert="horz" lIns="91440" tIns="45720" rIns="91440" bIns="45720" rtlCol="0" anchor="ctr">
            <a:normAutofit/>
          </a:bodyPr>
          <a:lstStyle/>
          <a:p>
            <a:r>
              <a:rPr lang="en-US" sz="5400" kern="1200">
                <a:solidFill>
                  <a:schemeClr val="tx1"/>
                </a:solidFill>
                <a:latin typeface="+mj-lt"/>
                <a:ea typeface="+mj-ea"/>
                <a:cs typeface="+mj-cs"/>
              </a:rPr>
              <a:t>Standardised Infection Ratio (SIR)</a:t>
            </a:r>
          </a:p>
        </p:txBody>
      </p:sp>
      <p:sp>
        <p:nvSpPr>
          <p:cNvPr id="13" name="Freeform: Shape 12">
            <a:extLst>
              <a:ext uri="{FF2B5EF4-FFF2-40B4-BE49-F238E27FC236}">
                <a16:creationId xmlns:a16="http://schemas.microsoft.com/office/drawing/2014/main" id="{32F02326-30C4-4095-988F-932A425AE2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Rectangle: Rounded Corners 5">
            <a:extLst>
              <a:ext uri="{FF2B5EF4-FFF2-40B4-BE49-F238E27FC236}">
                <a16:creationId xmlns:a16="http://schemas.microsoft.com/office/drawing/2014/main" id="{E2FDC7E7-57A6-4FBB-9DA2-99653B001A0D}"/>
              </a:ext>
            </a:extLst>
          </p:cNvPr>
          <p:cNvSpPr/>
          <p:nvPr/>
        </p:nvSpPr>
        <p:spPr>
          <a:xfrm>
            <a:off x="5568696" y="643467"/>
            <a:ext cx="5788152" cy="5571066"/>
          </a:xfrm>
          <a:prstGeom prst="roundRect">
            <a:avLst>
              <a:gd name="adj" fmla="val 11361"/>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indent="-228600" defTabSz="914400">
              <a:lnSpc>
                <a:spcPct val="90000"/>
              </a:lnSpc>
              <a:spcAft>
                <a:spcPts val="600"/>
              </a:spcAft>
              <a:buFont typeface="Arial" panose="020B0604020202020204" pitchFamily="34" charset="0"/>
              <a:buChar char="•"/>
            </a:pPr>
            <a:r>
              <a:rPr lang="en-US" sz="2200" b="1">
                <a:solidFill>
                  <a:srgbClr val="FFFFFF"/>
                </a:solidFill>
              </a:rPr>
              <a:t>Interpretation of SIR:</a:t>
            </a:r>
          </a:p>
          <a:p>
            <a:pPr marL="342900" indent="-228600" defTabSz="914400">
              <a:lnSpc>
                <a:spcPct val="90000"/>
              </a:lnSpc>
              <a:spcAft>
                <a:spcPts val="600"/>
              </a:spcAft>
              <a:buFont typeface="Arial" panose="020B0604020202020204" pitchFamily="34" charset="0"/>
              <a:buChar char="•"/>
            </a:pPr>
            <a:r>
              <a:rPr lang="en-US" sz="2200">
                <a:solidFill>
                  <a:srgbClr val="FFFFFF"/>
                </a:solidFill>
              </a:rPr>
              <a:t>SIR greater than 1.0 indicates that more HAIs were observed than predicted.</a:t>
            </a:r>
          </a:p>
          <a:p>
            <a:pPr marL="342900" indent="-228600" defTabSz="914400">
              <a:lnSpc>
                <a:spcPct val="90000"/>
              </a:lnSpc>
              <a:spcAft>
                <a:spcPts val="600"/>
              </a:spcAft>
              <a:buFont typeface="Arial" panose="020B0604020202020204" pitchFamily="34" charset="0"/>
              <a:buChar char="•"/>
            </a:pPr>
            <a:r>
              <a:rPr lang="en-US" sz="2200">
                <a:solidFill>
                  <a:srgbClr val="FFFFFF"/>
                </a:solidFill>
              </a:rPr>
              <a:t>SIR less than 1.0 indicates that fewer HAIs were observed than predicted.</a:t>
            </a:r>
          </a:p>
          <a:p>
            <a:pPr marL="342900" indent="-228600" defTabSz="914400">
              <a:lnSpc>
                <a:spcPct val="90000"/>
              </a:lnSpc>
              <a:spcAft>
                <a:spcPts val="600"/>
              </a:spcAft>
              <a:buFont typeface="Arial" panose="020B0604020202020204" pitchFamily="34" charset="0"/>
              <a:buChar char="•"/>
            </a:pPr>
            <a:r>
              <a:rPr lang="en-US" sz="2200">
                <a:solidFill>
                  <a:srgbClr val="FFFFFF"/>
                </a:solidFill>
              </a:rPr>
              <a:t>SIRs are currently not calculated when the number of predicted infections is less than 1.0.</a:t>
            </a:r>
          </a:p>
        </p:txBody>
      </p:sp>
      <p:sp>
        <p:nvSpPr>
          <p:cNvPr id="2" name="Slide Number Placeholder 1">
            <a:extLst>
              <a:ext uri="{FF2B5EF4-FFF2-40B4-BE49-F238E27FC236}">
                <a16:creationId xmlns:a16="http://schemas.microsoft.com/office/drawing/2014/main" id="{10F94A74-499C-43DC-ADE1-E0780CAB018A}"/>
              </a:ext>
            </a:extLst>
          </p:cNvPr>
          <p:cNvSpPr>
            <a:spLocks noGrp="1"/>
          </p:cNvSpPr>
          <p:nvPr>
            <p:ph type="sldNum" sz="quarter" idx="12"/>
          </p:nvPr>
        </p:nvSpPr>
        <p:spPr>
          <a:xfrm>
            <a:off x="10134600" y="6356350"/>
            <a:ext cx="1219200" cy="365125"/>
          </a:xfrm>
          <a:prstGeom prst="rect">
            <a:avLst/>
          </a:prstGeom>
        </p:spPr>
        <p:txBody>
          <a:bodyPr vert="horz" lIns="91440" tIns="45720" rIns="91440" bIns="45720" rtlCol="0" anchor="ctr">
            <a:normAutofit/>
          </a:bodyPr>
          <a:lstStyle/>
          <a:p>
            <a:pPr defTabSz="914400">
              <a:spcAft>
                <a:spcPts val="600"/>
              </a:spcAft>
            </a:pPr>
            <a:fld id="{69E52105-E4BA-4358-8E80-F1F6CCC30DE2}" type="slidenum">
              <a:rPr lang="en-US">
                <a:solidFill>
                  <a:srgbClr val="FFFFFF"/>
                </a:solidFill>
              </a:rPr>
              <a:pPr defTabSz="914400">
                <a:spcAft>
                  <a:spcPts val="600"/>
                </a:spcAft>
              </a:pPr>
              <a:t>22</a:t>
            </a:fld>
            <a:endParaRPr lang="en-US">
              <a:solidFill>
                <a:srgbClr val="FFFFFF"/>
              </a:solidFill>
            </a:endParaRPr>
          </a:p>
        </p:txBody>
      </p:sp>
    </p:spTree>
    <p:extLst>
      <p:ext uri="{BB962C8B-B14F-4D97-AF65-F5344CB8AC3E}">
        <p14:creationId xmlns:p14="http://schemas.microsoft.com/office/powerpoint/2010/main" val="1007626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76C27D-C7AF-42C5-8D1E-4E568A8C8469}"/>
              </a:ext>
            </a:extLst>
          </p:cNvPr>
          <p:cNvSpPr>
            <a:spLocks noGrp="1"/>
          </p:cNvSpPr>
          <p:nvPr>
            <p:ph type="title" idx="4294967295"/>
          </p:nvPr>
        </p:nvSpPr>
        <p:spPr>
          <a:xfrm>
            <a:off x="4654296" y="329184"/>
            <a:ext cx="6894576" cy="1783080"/>
          </a:xfrm>
          <a:prstGeom prst="rect">
            <a:avLst/>
          </a:prstGeom>
        </p:spPr>
        <p:txBody>
          <a:bodyPr vert="horz" lIns="91440" tIns="45720" rIns="91440" bIns="45720" rtlCol="0" anchor="b">
            <a:normAutofit/>
          </a:bodyPr>
          <a:lstStyle/>
          <a:p>
            <a:r>
              <a:rPr lang="en-US" sz="5400" b="1"/>
              <a:t>Statistical Testing</a:t>
            </a:r>
            <a:endParaRPr lang="en-US" sz="5400"/>
          </a:p>
        </p:txBody>
      </p:sp>
      <p:pic>
        <p:nvPicPr>
          <p:cNvPr id="17" name="Picture 7" descr="Writing an appointment on a paper agenda">
            <a:extLst>
              <a:ext uri="{FF2B5EF4-FFF2-40B4-BE49-F238E27FC236}">
                <a16:creationId xmlns:a16="http://schemas.microsoft.com/office/drawing/2014/main" id="{94FA06BB-6A07-A4E4-AA0D-8215F2606AE0}"/>
              </a:ext>
            </a:extLst>
          </p:cNvPr>
          <p:cNvPicPr>
            <a:picLocks noChangeAspect="1"/>
          </p:cNvPicPr>
          <p:nvPr/>
        </p:nvPicPr>
        <p:blipFill rotWithShape="1">
          <a:blip r:embed="rId2"/>
          <a:srcRect r="60556"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8"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2FDC7E7-57A6-4FBB-9DA2-99653B001A0D}"/>
              </a:ext>
            </a:extLst>
          </p:cNvPr>
          <p:cNvSpPr/>
          <p:nvPr/>
        </p:nvSpPr>
        <p:spPr>
          <a:xfrm>
            <a:off x="4654296" y="2706624"/>
            <a:ext cx="6894576" cy="3483864"/>
          </a:xfrm>
          <a:prstGeom prst="roundRect">
            <a:avLst>
              <a:gd name="adj" fmla="val 6931"/>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sz="1700">
                <a:solidFill>
                  <a:schemeClr val="tx1"/>
                </a:solidFill>
              </a:rPr>
              <a:t>Statistical tests are used to see if the difference between the number of actual infections, and the number of predicted infections are due to just chance alone. If it is extremely unlikely that the difference is due to chance, then the difference is called “statistically significant.” </a:t>
            </a:r>
          </a:p>
          <a:p>
            <a:pPr marL="342900" indent="-228600" defTabSz="914400">
              <a:lnSpc>
                <a:spcPct val="90000"/>
              </a:lnSpc>
              <a:spcAft>
                <a:spcPts val="600"/>
              </a:spcAft>
              <a:buFont typeface="Arial" panose="020B0604020202020204" pitchFamily="34" charset="0"/>
              <a:buChar char="•"/>
            </a:pPr>
            <a:r>
              <a:rPr lang="en-US" sz="1700">
                <a:solidFill>
                  <a:schemeClr val="tx1"/>
                </a:solidFill>
              </a:rPr>
              <a:t>If the SIR is less than 1, and the finding is statistically significant,  indicating progress in HAI prevention.</a:t>
            </a:r>
          </a:p>
          <a:p>
            <a:pPr marL="342900" indent="-228600" defTabSz="914400">
              <a:lnSpc>
                <a:spcPct val="90000"/>
              </a:lnSpc>
              <a:spcAft>
                <a:spcPts val="600"/>
              </a:spcAft>
              <a:buFont typeface="Arial" panose="020B0604020202020204" pitchFamily="34" charset="0"/>
              <a:buChar char="•"/>
            </a:pPr>
            <a:r>
              <a:rPr lang="en-US" sz="1700">
                <a:solidFill>
                  <a:schemeClr val="tx1"/>
                </a:solidFill>
              </a:rPr>
              <a:t>If the SIR is greater than 1, and the finding is statistically significant, then the facility’s performance is labeled “lesser than expected.”</a:t>
            </a:r>
          </a:p>
          <a:p>
            <a:pPr marL="342900" indent="-228600" defTabSz="914400">
              <a:lnSpc>
                <a:spcPct val="90000"/>
              </a:lnSpc>
              <a:spcAft>
                <a:spcPts val="600"/>
              </a:spcAft>
              <a:buFont typeface="Arial" panose="020B0604020202020204" pitchFamily="34" charset="0"/>
              <a:buChar char="•"/>
            </a:pPr>
            <a:r>
              <a:rPr lang="en-US" sz="1700">
                <a:solidFill>
                  <a:schemeClr val="tx1"/>
                </a:solidFill>
              </a:rPr>
              <a:t>If the SIR is not statistically significant, then the facility's SIR is “in the expected range."</a:t>
            </a:r>
          </a:p>
        </p:txBody>
      </p:sp>
      <p:sp>
        <p:nvSpPr>
          <p:cNvPr id="2" name="Slide Number Placeholder 1">
            <a:extLst>
              <a:ext uri="{FF2B5EF4-FFF2-40B4-BE49-F238E27FC236}">
                <a16:creationId xmlns:a16="http://schemas.microsoft.com/office/drawing/2014/main" id="{958A0149-55DF-4292-814F-A2DD341D8C7E}"/>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defRPr/>
            </a:pPr>
            <a:fld id="{69E52105-E4BA-4358-8E80-F1F6CCC30DE2}" type="slidenum">
              <a:rPr lang="en-US" smtClean="0">
                <a:solidFill>
                  <a:prstClr val="black">
                    <a:tint val="75000"/>
                  </a:prstClr>
                </a:solidFill>
                <a:latin typeface="Calibri" panose="020F0502020204030204"/>
              </a:rPr>
              <a:pPr defTabSz="914400">
                <a:spcAft>
                  <a:spcPts val="600"/>
                </a:spcAft>
                <a:defRPr/>
              </a:pPr>
              <a:t>23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3453944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76C27D-C7AF-42C5-8D1E-4E568A8C8469}"/>
              </a:ext>
            </a:extLst>
          </p:cNvPr>
          <p:cNvSpPr>
            <a:spLocks noGrp="1"/>
          </p:cNvSpPr>
          <p:nvPr>
            <p:ph type="title" idx="4294967295"/>
          </p:nvPr>
        </p:nvSpPr>
        <p:spPr>
          <a:xfrm>
            <a:off x="4654296" y="329184"/>
            <a:ext cx="6894576" cy="1783080"/>
          </a:xfrm>
          <a:prstGeom prst="rect">
            <a:avLst/>
          </a:prstGeom>
        </p:spPr>
        <p:txBody>
          <a:bodyPr vert="horz" lIns="91440" tIns="45720" rIns="91440" bIns="45720" rtlCol="0" anchor="b">
            <a:normAutofit/>
          </a:bodyPr>
          <a:lstStyle/>
          <a:p>
            <a:r>
              <a:rPr lang="en-US" sz="5400"/>
              <a:t>Benchmarking of HAI’s</a:t>
            </a:r>
          </a:p>
        </p:txBody>
      </p:sp>
      <p:pic>
        <p:nvPicPr>
          <p:cNvPr id="8" name="Picture 7" descr="Electronics protoboard">
            <a:extLst>
              <a:ext uri="{FF2B5EF4-FFF2-40B4-BE49-F238E27FC236}">
                <a16:creationId xmlns:a16="http://schemas.microsoft.com/office/drawing/2014/main" id="{0C215652-FA4A-AE70-1B5F-2F449C86CE95}"/>
              </a:ext>
            </a:extLst>
          </p:cNvPr>
          <p:cNvPicPr>
            <a:picLocks noChangeAspect="1"/>
          </p:cNvPicPr>
          <p:nvPr/>
        </p:nvPicPr>
        <p:blipFill rotWithShape="1">
          <a:blip r:embed="rId2"/>
          <a:srcRect l="13276" r="47280" b="-2"/>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4"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E2FDC7E7-57A6-4FBB-9DA2-99653B001A0D}"/>
              </a:ext>
            </a:extLst>
          </p:cNvPr>
          <p:cNvSpPr/>
          <p:nvPr/>
        </p:nvSpPr>
        <p:spPr>
          <a:xfrm>
            <a:off x="4654296" y="2706624"/>
            <a:ext cx="6894576" cy="3483864"/>
          </a:xfrm>
          <a:prstGeom prst="roundRect">
            <a:avLst>
              <a:gd name="adj" fmla="val 6931"/>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a:bodyPr>
          <a:lstStyle/>
          <a:p>
            <a:pPr marL="342900" indent="-228600" defTabSz="914400">
              <a:lnSpc>
                <a:spcPct val="90000"/>
              </a:lnSpc>
              <a:spcAft>
                <a:spcPts val="600"/>
              </a:spcAft>
              <a:buFont typeface="Arial" panose="020B0604020202020204" pitchFamily="34" charset="0"/>
              <a:buChar char="•"/>
            </a:pPr>
            <a:r>
              <a:rPr lang="en-US" sz="2200">
                <a:solidFill>
                  <a:schemeClr val="tx1"/>
                </a:solidFill>
              </a:rPr>
              <a:t>Benchmarking is of great importance to assess the quality of healthcare.</a:t>
            </a:r>
          </a:p>
          <a:p>
            <a:pPr marL="342900" indent="-228600" defTabSz="914400">
              <a:lnSpc>
                <a:spcPct val="90000"/>
              </a:lnSpc>
              <a:spcAft>
                <a:spcPts val="600"/>
              </a:spcAft>
              <a:buFont typeface="Arial" panose="020B0604020202020204" pitchFamily="34" charset="0"/>
              <a:buChar char="•"/>
            </a:pPr>
            <a:r>
              <a:rPr lang="en-US" sz="2200">
                <a:solidFill>
                  <a:schemeClr val="tx1"/>
                </a:solidFill>
              </a:rPr>
              <a:t>Applying benchmarks from high resource countries on low resource countries may result in misleading conclusions. </a:t>
            </a:r>
          </a:p>
          <a:p>
            <a:pPr marL="342900" indent="-228600" defTabSz="914400">
              <a:lnSpc>
                <a:spcPct val="90000"/>
              </a:lnSpc>
              <a:spcAft>
                <a:spcPts val="600"/>
              </a:spcAft>
              <a:buFont typeface="Arial" panose="020B0604020202020204" pitchFamily="34" charset="0"/>
              <a:buChar char="•"/>
            </a:pPr>
            <a:r>
              <a:rPr lang="en-US" sz="2200">
                <a:solidFill>
                  <a:schemeClr val="tx1"/>
                </a:solidFill>
              </a:rPr>
              <a:t>Improvements can be made in order to refine the precision of external benchmarks in developing countries. </a:t>
            </a:r>
          </a:p>
        </p:txBody>
      </p:sp>
      <p:sp>
        <p:nvSpPr>
          <p:cNvPr id="2" name="Slide Number Placeholder 1">
            <a:extLst>
              <a:ext uri="{FF2B5EF4-FFF2-40B4-BE49-F238E27FC236}">
                <a16:creationId xmlns:a16="http://schemas.microsoft.com/office/drawing/2014/main" id="{79984C2B-8C86-461F-91EF-FA17FE53A49F}"/>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defRPr/>
            </a:pPr>
            <a:fld id="{69E52105-E4BA-4358-8E80-F1F6CCC30DE2}" type="slidenum">
              <a:rPr lang="en-US" smtClean="0">
                <a:solidFill>
                  <a:prstClr val="black">
                    <a:tint val="75000"/>
                  </a:prstClr>
                </a:solidFill>
                <a:latin typeface="Calibri" panose="020F0502020204030204"/>
              </a:rPr>
              <a:pPr defTabSz="914400">
                <a:spcAft>
                  <a:spcPts val="600"/>
                </a:spcAft>
                <a:defRPr/>
              </a:pPr>
              <a:t>24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402495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59C6B72-F8E6-4281-8F3E-93FC0DC98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576C27D-C7AF-42C5-8D1E-4E568A8C8469}"/>
              </a:ext>
            </a:extLst>
          </p:cNvPr>
          <p:cNvSpPr>
            <a:spLocks noGrp="1"/>
          </p:cNvSpPr>
          <p:nvPr>
            <p:ph type="title" idx="4294967295"/>
          </p:nvPr>
        </p:nvSpPr>
        <p:spPr>
          <a:xfrm>
            <a:off x="612648" y="365125"/>
            <a:ext cx="5295015" cy="2063808"/>
          </a:xfrm>
          <a:prstGeom prst="rect">
            <a:avLst/>
          </a:prstGeom>
        </p:spPr>
        <p:txBody>
          <a:bodyPr vert="horz" lIns="91440" tIns="45720" rIns="91440" bIns="45720" rtlCol="0" anchor="b">
            <a:normAutofit/>
          </a:bodyPr>
          <a:lstStyle/>
          <a:p>
            <a:r>
              <a:rPr lang="en-US" sz="5400"/>
              <a:t>Benchmarking of HAI’s</a:t>
            </a:r>
          </a:p>
        </p:txBody>
      </p:sp>
      <p:pic>
        <p:nvPicPr>
          <p:cNvPr id="9" name="Picture 3" descr="C:\Users\Microbiology\Desktop\I8tFaRSM_400x400.jpg">
            <a:extLst>
              <a:ext uri="{FF2B5EF4-FFF2-40B4-BE49-F238E27FC236}">
                <a16:creationId xmlns:a16="http://schemas.microsoft.com/office/drawing/2014/main" id="{C437656F-2457-4D13-91CE-50533FA5D933}"/>
              </a:ext>
            </a:extLst>
          </p:cNvPr>
          <p:cNvPicPr>
            <a:picLocks noChangeAspect="1" noChangeArrowheads="1"/>
          </p:cNvPicPr>
          <p:nvPr/>
        </p:nvPicPr>
        <p:blipFill>
          <a:blip r:embed="rId2"/>
          <a:stretch>
            <a:fillRect/>
          </a:stretch>
        </p:blipFill>
        <p:spPr bwMode="auto">
          <a:xfrm>
            <a:off x="6705905" y="365125"/>
            <a:ext cx="2194560" cy="2194560"/>
          </a:xfrm>
          <a:prstGeom prst="rect">
            <a:avLst/>
          </a:prstGeom>
          <a:noFill/>
        </p:spPr>
      </p:pic>
      <p:pic>
        <p:nvPicPr>
          <p:cNvPr id="8" name="Picture 2" descr="C:\Users\Microbiology\Desktop\nhsn_logo.jpg">
            <a:extLst>
              <a:ext uri="{FF2B5EF4-FFF2-40B4-BE49-F238E27FC236}">
                <a16:creationId xmlns:a16="http://schemas.microsoft.com/office/drawing/2014/main" id="{BC2C8E07-7A2C-42BE-BC0E-4CEABE208632}"/>
              </a:ext>
            </a:extLst>
          </p:cNvPr>
          <p:cNvPicPr>
            <a:picLocks noChangeAspect="1" noChangeArrowheads="1"/>
          </p:cNvPicPr>
          <p:nvPr/>
        </p:nvPicPr>
        <p:blipFill>
          <a:blip r:embed="rId3"/>
          <a:stretch>
            <a:fillRect/>
          </a:stretch>
        </p:blipFill>
        <p:spPr bwMode="auto">
          <a:xfrm>
            <a:off x="9287394" y="878081"/>
            <a:ext cx="2540538" cy="1168647"/>
          </a:xfrm>
          <a:prstGeom prst="rect">
            <a:avLst/>
          </a:prstGeom>
          <a:noFill/>
        </p:spPr>
      </p:pic>
      <p:sp>
        <p:nvSpPr>
          <p:cNvPr id="16" name="sketch line">
            <a:extLst>
              <a:ext uri="{FF2B5EF4-FFF2-40B4-BE49-F238E27FC236}">
                <a16:creationId xmlns:a16="http://schemas.microsoft.com/office/drawing/2014/main" id="{490234EE-E0D8-4805-9227-CCEAC6016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7272442-E5BD-45FD-9056-254F9415F4FD}"/>
              </a:ext>
            </a:extLst>
          </p:cNvPr>
          <p:cNvSpPr txBox="1"/>
          <p:nvPr/>
        </p:nvSpPr>
        <p:spPr>
          <a:xfrm>
            <a:off x="612648" y="2908005"/>
            <a:ext cx="5295015" cy="3268957"/>
          </a:xfrm>
          <a:prstGeom prst="rect">
            <a:avLst/>
          </a:prstGeom>
        </p:spPr>
        <p:txBody>
          <a:bodyPr vert="horz" lIns="91440" tIns="45720" rIns="91440" bIns="45720" rtlCol="0">
            <a:normAutofit/>
          </a:bodyPr>
          <a:lstStyle/>
          <a:p>
            <a:pPr lvl="1" indent="-228600" defTabSz="914400">
              <a:lnSpc>
                <a:spcPct val="90000"/>
              </a:lnSpc>
              <a:spcAft>
                <a:spcPts val="600"/>
              </a:spcAft>
              <a:buFont typeface="Arial" panose="020B0604020202020204" pitchFamily="34" charset="0"/>
              <a:buChar char="•"/>
            </a:pPr>
            <a:r>
              <a:rPr lang="en-US" sz="2200"/>
              <a:t>INICC-India : International Nosocomial Infection Control Consortium (INICC) India.</a:t>
            </a:r>
          </a:p>
          <a:p>
            <a:pPr lvl="1" indent="-228600" defTabSz="914400">
              <a:lnSpc>
                <a:spcPct val="90000"/>
              </a:lnSpc>
              <a:spcAft>
                <a:spcPts val="600"/>
              </a:spcAft>
              <a:buFont typeface="Arial" panose="020B0604020202020204" pitchFamily="34" charset="0"/>
              <a:buChar char="•"/>
            </a:pPr>
            <a:r>
              <a:rPr lang="en-US" sz="2200"/>
              <a:t>CDC-NHSN : Center for Disease Control- National Health Safety Network United States.</a:t>
            </a:r>
          </a:p>
        </p:txBody>
      </p:sp>
      <p:sp>
        <p:nvSpPr>
          <p:cNvPr id="2" name="Slide Number Placeholder 1">
            <a:extLst>
              <a:ext uri="{FF2B5EF4-FFF2-40B4-BE49-F238E27FC236}">
                <a16:creationId xmlns:a16="http://schemas.microsoft.com/office/drawing/2014/main" id="{03DC5D7A-0845-4EB3-801C-E74D0833C8D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pPr>
            <a:fld id="{69E52105-E4BA-4358-8E80-F1F6CCC30DE2}" type="slidenum">
              <a:rPr lang="en-US" smtClean="0"/>
              <a:pPr defTabSz="914400">
                <a:spcAft>
                  <a:spcPts val="600"/>
                </a:spcAft>
              </a:pPr>
              <a:t>25</a:t>
            </a:fld>
            <a:endParaRPr lang="en-US"/>
          </a:p>
        </p:txBody>
      </p:sp>
      <p:graphicFrame>
        <p:nvGraphicFramePr>
          <p:cNvPr id="4" name="Content Placeholder 3">
            <a:extLst>
              <a:ext uri="{FF2B5EF4-FFF2-40B4-BE49-F238E27FC236}">
                <a16:creationId xmlns:a16="http://schemas.microsoft.com/office/drawing/2014/main" id="{44E44BA0-E281-4E7F-8DCE-FDA4D2FC2B48}"/>
              </a:ext>
            </a:extLst>
          </p:cNvPr>
          <p:cNvGraphicFramePr>
            <a:graphicFrameLocks/>
          </p:cNvGraphicFramePr>
          <p:nvPr>
            <p:extLst>
              <p:ext uri="{D42A27DB-BD31-4B8C-83A1-F6EECF244321}">
                <p14:modId xmlns:p14="http://schemas.microsoft.com/office/powerpoint/2010/main" val="3393693200"/>
              </p:ext>
            </p:extLst>
          </p:nvPr>
        </p:nvGraphicFramePr>
        <p:xfrm>
          <a:off x="6532916" y="3273982"/>
          <a:ext cx="5295017" cy="2395251"/>
        </p:xfrm>
        <a:graphic>
          <a:graphicData uri="http://schemas.openxmlformats.org/drawingml/2006/table">
            <a:tbl>
              <a:tblPr firstRow="1" bandRow="1">
                <a:noFill/>
                <a:tableStyleId>{5940675A-B579-460E-94D1-54222C63F5DA}</a:tableStyleId>
              </a:tblPr>
              <a:tblGrid>
                <a:gridCol w="1012475">
                  <a:extLst>
                    <a:ext uri="{9D8B030D-6E8A-4147-A177-3AD203B41FA5}">
                      <a16:colId xmlns:a16="http://schemas.microsoft.com/office/drawing/2014/main" val="20000"/>
                    </a:ext>
                  </a:extLst>
                </a:gridCol>
                <a:gridCol w="2141271">
                  <a:extLst>
                    <a:ext uri="{9D8B030D-6E8A-4147-A177-3AD203B41FA5}">
                      <a16:colId xmlns:a16="http://schemas.microsoft.com/office/drawing/2014/main" val="20001"/>
                    </a:ext>
                  </a:extLst>
                </a:gridCol>
                <a:gridCol w="2141271">
                  <a:extLst>
                    <a:ext uri="{9D8B030D-6E8A-4147-A177-3AD203B41FA5}">
                      <a16:colId xmlns:a16="http://schemas.microsoft.com/office/drawing/2014/main" val="20002"/>
                    </a:ext>
                  </a:extLst>
                </a:gridCol>
              </a:tblGrid>
              <a:tr h="716923">
                <a:tc>
                  <a:txBody>
                    <a:bodyPr/>
                    <a:lstStyle/>
                    <a:p>
                      <a:pPr algn="ctr"/>
                      <a:r>
                        <a:rPr lang="en-US" sz="1700" b="0" cap="none" spc="60">
                          <a:solidFill>
                            <a:schemeClr val="bg1"/>
                          </a:solidFill>
                        </a:rPr>
                        <a:t>HAI</a:t>
                      </a:r>
                    </a:p>
                  </a:txBody>
                  <a:tcPr marL="99114" marR="99114" marT="99114" marB="49557" anchor="ctr">
                    <a:lnL w="12700" cmpd="sng">
                      <a:noFill/>
                    </a:lnL>
                    <a:lnR w="12700" cmpd="sng">
                      <a:noFill/>
                    </a:lnR>
                    <a:lnT w="19050" cap="flat" cmpd="sng" algn="ctr">
                      <a:noFill/>
                      <a:prstDash val="solid"/>
                    </a:lnT>
                    <a:lnB w="38100" cmpd="sng">
                      <a:noFill/>
                    </a:lnB>
                    <a:solidFill>
                      <a:schemeClr val="accent1"/>
                    </a:solidFill>
                  </a:tcPr>
                </a:tc>
                <a:tc>
                  <a:txBody>
                    <a:bodyPr/>
                    <a:lstStyle/>
                    <a:p>
                      <a:pPr algn="ctr"/>
                      <a:r>
                        <a:rPr lang="en-US" sz="1700" b="0" cap="none" spc="60">
                          <a:solidFill>
                            <a:schemeClr val="bg1"/>
                          </a:solidFill>
                        </a:rPr>
                        <a:t>INICC-</a:t>
                      </a:r>
                      <a:r>
                        <a:rPr lang="en-US" sz="1700" b="0" cap="none" spc="60" baseline="0">
                          <a:solidFill>
                            <a:schemeClr val="bg1"/>
                          </a:solidFill>
                        </a:rPr>
                        <a:t> India B</a:t>
                      </a:r>
                      <a:r>
                        <a:rPr lang="en-US" sz="1700" b="0" cap="none" spc="60">
                          <a:solidFill>
                            <a:schemeClr val="bg1"/>
                          </a:solidFill>
                        </a:rPr>
                        <a:t>enchmark</a:t>
                      </a:r>
                    </a:p>
                  </a:txBody>
                  <a:tcPr marL="99114" marR="99114" marT="99114" marB="49557" anchor="ctr">
                    <a:lnL w="12700" cmpd="sng">
                      <a:noFill/>
                    </a:lnL>
                    <a:lnR w="12700" cmpd="sng">
                      <a:noFill/>
                    </a:lnR>
                    <a:lnT w="19050" cap="flat" cmpd="sng" algn="ctr">
                      <a:noFill/>
                      <a:prstDash val="solid"/>
                    </a:lnT>
                    <a:lnB w="38100" cmpd="sng">
                      <a:noFill/>
                    </a:lnB>
                    <a:solidFill>
                      <a:schemeClr val="accent1"/>
                    </a:solidFill>
                  </a:tcPr>
                </a:tc>
                <a:tc>
                  <a:txBody>
                    <a:bodyPr/>
                    <a:lstStyle/>
                    <a:p>
                      <a:pPr algn="ctr"/>
                      <a:r>
                        <a:rPr lang="en-US" sz="1700" b="0" cap="none" spc="60">
                          <a:solidFill>
                            <a:schemeClr val="bg1"/>
                          </a:solidFill>
                        </a:rPr>
                        <a:t>CDC-NHSN</a:t>
                      </a:r>
                    </a:p>
                  </a:txBody>
                  <a:tcPr marL="99114" marR="99114" marT="99114" marB="49557"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10000"/>
                  </a:ext>
                </a:extLst>
              </a:tr>
              <a:tr h="419582">
                <a:tc>
                  <a:txBody>
                    <a:bodyPr/>
                    <a:lstStyle/>
                    <a:p>
                      <a:pPr algn="ctr"/>
                      <a:r>
                        <a:rPr lang="en-US" sz="1500" cap="none" spc="0">
                          <a:solidFill>
                            <a:schemeClr val="tx1"/>
                          </a:solidFill>
                        </a:rPr>
                        <a:t>CLABSI</a:t>
                      </a:r>
                    </a:p>
                  </a:txBody>
                  <a:tcPr marL="99114" marR="99114" marT="99114" marB="49557">
                    <a:lnL w="12700" cmpd="sng">
                      <a:noFill/>
                      <a:prstDash val="solid"/>
                    </a:lnL>
                    <a:lnR w="12700" cmpd="sng">
                      <a:noFill/>
                      <a:prstDash val="solid"/>
                    </a:lnR>
                    <a:lnT w="38100" cmpd="sng">
                      <a:noFill/>
                    </a:lnT>
                    <a:lnB w="12700" cap="flat" cmpd="sng" algn="ctr">
                      <a:noFill/>
                      <a:prstDash val="solid"/>
                    </a:lnB>
                    <a:noFill/>
                  </a:tcPr>
                </a:tc>
                <a:tc>
                  <a:txBody>
                    <a:bodyPr/>
                    <a:lstStyle/>
                    <a:p>
                      <a:pPr algn="ctr"/>
                      <a:r>
                        <a:rPr lang="en-US" sz="1500" cap="none" spc="0">
                          <a:solidFill>
                            <a:schemeClr val="tx1"/>
                          </a:solidFill>
                        </a:rPr>
                        <a:t>4.1/1000 device days</a:t>
                      </a:r>
                    </a:p>
                  </a:txBody>
                  <a:tcPr marL="99114" marR="99114" marT="99114" marB="49557">
                    <a:lnL w="12700" cmpd="sng">
                      <a:noFill/>
                      <a:prstDash val="solid"/>
                    </a:lnL>
                    <a:lnR w="12700" cmpd="sng">
                      <a:noFill/>
                      <a:prstDash val="solid"/>
                    </a:lnR>
                    <a:lnT w="38100" cmpd="sng">
                      <a:noFill/>
                    </a:lnT>
                    <a:lnB w="12700" cap="flat" cmpd="sng" algn="ctr">
                      <a:noFill/>
                      <a:prstDash val="solid"/>
                    </a:lnB>
                    <a:noFill/>
                  </a:tcPr>
                </a:tc>
                <a:tc>
                  <a:txBody>
                    <a:bodyPr/>
                    <a:lstStyle/>
                    <a:p>
                      <a:pPr algn="ctr"/>
                      <a:r>
                        <a:rPr lang="en-US" sz="1500" cap="none" spc="0">
                          <a:solidFill>
                            <a:schemeClr val="tx1"/>
                          </a:solidFill>
                        </a:rPr>
                        <a:t>0.8/1000 device days</a:t>
                      </a:r>
                    </a:p>
                  </a:txBody>
                  <a:tcPr marL="99114" marR="99114" marT="99114" marB="49557">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10001"/>
                  </a:ext>
                </a:extLst>
              </a:tr>
              <a:tr h="419582">
                <a:tc>
                  <a:txBody>
                    <a:bodyPr/>
                    <a:lstStyle/>
                    <a:p>
                      <a:pPr algn="ctr"/>
                      <a:r>
                        <a:rPr lang="en-US" sz="1500" cap="none" spc="0">
                          <a:solidFill>
                            <a:schemeClr val="tx1"/>
                          </a:solidFill>
                        </a:rPr>
                        <a:t>VAP</a:t>
                      </a:r>
                    </a:p>
                  </a:txBody>
                  <a:tcPr marL="99114" marR="99114" marT="99114" marB="4955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rPr>
                        <a:t>9.4/1000 device days</a:t>
                      </a:r>
                    </a:p>
                  </a:txBody>
                  <a:tcPr marL="99114" marR="99114" marT="99114" marB="4955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rPr>
                        <a:t>2/1000 device days</a:t>
                      </a:r>
                    </a:p>
                  </a:txBody>
                  <a:tcPr marL="99114" marR="99114" marT="99114" marB="4955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r h="419582">
                <a:tc>
                  <a:txBody>
                    <a:bodyPr/>
                    <a:lstStyle/>
                    <a:p>
                      <a:pPr algn="ctr"/>
                      <a:r>
                        <a:rPr lang="en-US" sz="1500" cap="none" spc="0">
                          <a:solidFill>
                            <a:schemeClr val="tx1"/>
                          </a:solidFill>
                        </a:rPr>
                        <a:t>CAUTI</a:t>
                      </a:r>
                    </a:p>
                  </a:txBody>
                  <a:tcPr marL="99114" marR="99114" marT="99114" marB="49557">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1500" cap="none" spc="0">
                          <a:solidFill>
                            <a:schemeClr val="tx1"/>
                          </a:solidFill>
                        </a:rPr>
                        <a:t>2.9/1000 device days</a:t>
                      </a:r>
                    </a:p>
                  </a:txBody>
                  <a:tcPr marL="99114" marR="99114" marT="99114" marB="49557">
                    <a:lnL w="12700" cmpd="sng">
                      <a:noFill/>
                      <a:prstDash val="solid"/>
                    </a:lnL>
                    <a:lnR w="12700" cmpd="sng">
                      <a:noFill/>
                      <a:prstDash val="solid"/>
                    </a:lnR>
                    <a:lnT w="12700" cmpd="sng">
                      <a:noFill/>
                      <a:prstDash val="solid"/>
                    </a:lnT>
                    <a:lnB w="12700" cap="flat" cmpd="sng" algn="ctr">
                      <a:noFill/>
                      <a:prstDash val="solid"/>
                    </a:lnB>
                    <a:noFill/>
                  </a:tcPr>
                </a:tc>
                <a:tc>
                  <a:txBody>
                    <a:bodyPr/>
                    <a:lstStyle/>
                    <a:p>
                      <a:pPr algn="ctr"/>
                      <a:r>
                        <a:rPr lang="en-US" sz="1500" cap="none" spc="0">
                          <a:solidFill>
                            <a:schemeClr val="tx1"/>
                          </a:solidFill>
                        </a:rPr>
                        <a:t>2.1/1000 device days</a:t>
                      </a:r>
                    </a:p>
                  </a:txBody>
                  <a:tcPr marL="99114" marR="99114" marT="99114" marB="49557">
                    <a:lnL w="12700" cmpd="sng">
                      <a:noFill/>
                      <a:prstDash val="solid"/>
                    </a:lnL>
                    <a:lnR w="12700" cmpd="sng">
                      <a:noFill/>
                      <a:prstDash val="solid"/>
                    </a:lnR>
                    <a:lnT w="12700" cmpd="sng">
                      <a:noFill/>
                      <a:prstDash val="solid"/>
                    </a:lnT>
                    <a:lnB w="12700" cap="flat" cmpd="sng" algn="ctr">
                      <a:noFill/>
                      <a:prstDash val="solid"/>
                    </a:lnB>
                    <a:noFill/>
                  </a:tcPr>
                </a:tc>
                <a:extLst>
                  <a:ext uri="{0D108BD9-81ED-4DB2-BD59-A6C34878D82A}">
                    <a16:rowId xmlns:a16="http://schemas.microsoft.com/office/drawing/2014/main" val="10003"/>
                  </a:ext>
                </a:extLst>
              </a:tr>
              <a:tr h="419582">
                <a:tc>
                  <a:txBody>
                    <a:bodyPr/>
                    <a:lstStyle/>
                    <a:p>
                      <a:pPr algn="ctr"/>
                      <a:r>
                        <a:rPr lang="en-US" sz="1500" cap="none" spc="0">
                          <a:solidFill>
                            <a:schemeClr val="tx1"/>
                          </a:solidFill>
                        </a:rPr>
                        <a:t>SSI</a:t>
                      </a:r>
                    </a:p>
                  </a:txBody>
                  <a:tcPr marL="99114" marR="99114" marT="99114" marB="4955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rPr>
                        <a:t>4.2%</a:t>
                      </a:r>
                    </a:p>
                  </a:txBody>
                  <a:tcPr marL="99114" marR="99114" marT="99114" marB="4955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lang="en-US" sz="1500" cap="none" spc="0">
                          <a:solidFill>
                            <a:schemeClr val="tx1"/>
                          </a:solidFill>
                        </a:rPr>
                        <a:t>1.3%</a:t>
                      </a:r>
                    </a:p>
                  </a:txBody>
                  <a:tcPr marL="99114" marR="99114" marT="99114" marB="49557">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32668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46351" y="433545"/>
            <a:ext cx="11139854" cy="930447"/>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endParaRPr lang="en-US" sz="2600" b="1">
              <a:ln w="22225">
                <a:solidFill>
                  <a:srgbClr val="FF0000"/>
                </a:solidFill>
                <a:prstDash val="solid"/>
              </a:ln>
              <a:solidFill>
                <a:srgbClr val="FFFFFF"/>
              </a:solidFill>
              <a:latin typeface="+mj-lt"/>
              <a:ea typeface="+mj-ea"/>
              <a:cs typeface="+mj-cs"/>
            </a:endParaRPr>
          </a:p>
          <a:p>
            <a:pPr algn="ctr" defTabSz="914400">
              <a:lnSpc>
                <a:spcPct val="90000"/>
              </a:lnSpc>
              <a:spcBef>
                <a:spcPct val="0"/>
              </a:spcBef>
              <a:spcAft>
                <a:spcPts val="600"/>
              </a:spcAft>
            </a:pPr>
            <a:r>
              <a:rPr lang="en-US" sz="2600" b="1">
                <a:ln w="22225">
                  <a:solidFill>
                    <a:srgbClr val="FF0000"/>
                  </a:solidFill>
                  <a:prstDash val="solid"/>
                </a:ln>
                <a:solidFill>
                  <a:srgbClr val="FFFFFF"/>
                </a:solidFill>
                <a:latin typeface="+mj-lt"/>
                <a:ea typeface="+mj-ea"/>
                <a:cs typeface="+mj-cs"/>
              </a:rPr>
              <a:t>THANK YOU</a:t>
            </a:r>
          </a:p>
        </p:txBody>
      </p:sp>
      <p:cxnSp>
        <p:nvCxnSpPr>
          <p:cNvPr id="16" name="Straight Connector 15">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9" name="Picture 2" descr="C:\Users\MMMCPU206\Desktop\AMR 1.jpg"/>
          <p:cNvPicPr>
            <a:picLocks noChangeAspect="1" noChangeArrowheads="1"/>
          </p:cNvPicPr>
          <p:nvPr/>
        </p:nvPicPr>
        <p:blipFill>
          <a:blip r:embed="rId2"/>
          <a:stretch>
            <a:fillRect/>
          </a:stretch>
        </p:blipFill>
        <p:spPr bwMode="auto">
          <a:xfrm>
            <a:off x="1139263" y="2426818"/>
            <a:ext cx="3840524" cy="3997637"/>
          </a:xfrm>
          <a:prstGeom prst="rect">
            <a:avLst/>
          </a:prstGeom>
          <a:noFill/>
        </p:spPr>
      </p:pic>
      <p:cxnSp>
        <p:nvCxnSpPr>
          <p:cNvPr id="18" name="Straight Connector 17">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6445073" y="2883747"/>
            <a:ext cx="5455917" cy="3083779"/>
          </a:xfrm>
          <a:prstGeom prst="rect">
            <a:avLst/>
          </a:prstGeom>
        </p:spPr>
      </p:pic>
    </p:spTree>
    <p:extLst>
      <p:ext uri="{BB962C8B-B14F-4D97-AF65-F5344CB8AC3E}">
        <p14:creationId xmlns:p14="http://schemas.microsoft.com/office/powerpoint/2010/main" val="3900234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640080" y="325369"/>
            <a:ext cx="4368602" cy="1956841"/>
          </a:xfrm>
          <a:prstGeom prst="rect">
            <a:avLst/>
          </a:prstGeom>
        </p:spPr>
        <p:txBody>
          <a:bodyPr vert="horz" lIns="91440" tIns="45720" rIns="91440" bIns="45720" rtlCol="0" anchor="b">
            <a:normAutofit/>
          </a:bodyPr>
          <a:lstStyle/>
          <a:p>
            <a:r>
              <a:rPr lang="en-US" sz="5400"/>
              <a:t> Objective Elements</a:t>
            </a:r>
            <a:endParaRPr lang="en-US" sz="5400" b="1"/>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0080" y="2872899"/>
            <a:ext cx="4243589" cy="3320668"/>
          </a:xfrm>
          <a:prstGeom prst="rect">
            <a:avLst/>
          </a:prstGeom>
        </p:spPr>
        <p:txBody>
          <a:bodyPr vert="horz" lIns="91440" tIns="45720" rIns="91440" bIns="45720" rtlCol="0">
            <a:normAutofit/>
          </a:bodyPr>
          <a:lstStyle/>
          <a:p>
            <a:pPr marL="342900" indent="-228600" defTabSz="914400">
              <a:lnSpc>
                <a:spcPct val="90000"/>
              </a:lnSpc>
              <a:spcBef>
                <a:spcPct val="0"/>
              </a:spcBef>
              <a:spcAft>
                <a:spcPct val="35000"/>
              </a:spcAft>
              <a:buFont typeface="Arial" panose="020B0604020202020204" pitchFamily="34" charset="0"/>
              <a:buChar char="•"/>
            </a:pPr>
            <a:r>
              <a:rPr lang="en-US" sz="1900"/>
              <a:t>The organisation takes action to prevent </a:t>
            </a:r>
            <a:r>
              <a:rPr lang="en-US" sz="1900" b="1"/>
              <a:t>Catheter Associated Urinary Tract Infections </a:t>
            </a:r>
            <a:r>
              <a:rPr lang="en-US" sz="1900"/>
              <a:t>(CAUTI).</a:t>
            </a:r>
          </a:p>
          <a:p>
            <a:pPr marL="342900" indent="-228600" defTabSz="914400">
              <a:lnSpc>
                <a:spcPct val="90000"/>
              </a:lnSpc>
              <a:spcBef>
                <a:spcPct val="0"/>
              </a:spcBef>
              <a:spcAft>
                <a:spcPct val="35000"/>
              </a:spcAft>
              <a:buFont typeface="Arial" panose="020B0604020202020204" pitchFamily="34" charset="0"/>
              <a:buChar char="•"/>
            </a:pPr>
            <a:r>
              <a:rPr lang="en-US" sz="1900"/>
              <a:t>The organisation takes action to prevent </a:t>
            </a:r>
            <a:r>
              <a:rPr lang="en-US" sz="1900" b="1"/>
              <a:t>Ventilator Associated Pneumonia </a:t>
            </a:r>
            <a:r>
              <a:rPr lang="en-US" sz="1900"/>
              <a:t>(VAP).</a:t>
            </a:r>
          </a:p>
          <a:p>
            <a:pPr marL="342900" indent="-228600" defTabSz="914400">
              <a:lnSpc>
                <a:spcPct val="90000"/>
              </a:lnSpc>
              <a:spcBef>
                <a:spcPct val="0"/>
              </a:spcBef>
              <a:spcAft>
                <a:spcPct val="35000"/>
              </a:spcAft>
              <a:buFont typeface="Arial" panose="020B0604020202020204" pitchFamily="34" charset="0"/>
              <a:buChar char="•"/>
            </a:pPr>
            <a:r>
              <a:rPr lang="en-US" sz="1900"/>
              <a:t>The organisation takes action takes action to prevent </a:t>
            </a:r>
            <a:r>
              <a:rPr lang="en-US" sz="1900" b="1"/>
              <a:t>Catheter Linked Blood Stream Infections </a:t>
            </a:r>
            <a:r>
              <a:rPr lang="en-US" sz="1900"/>
              <a:t>(CLABSI).</a:t>
            </a:r>
          </a:p>
          <a:p>
            <a:pPr marL="342900" indent="-228600" defTabSz="914400">
              <a:lnSpc>
                <a:spcPct val="90000"/>
              </a:lnSpc>
              <a:spcBef>
                <a:spcPct val="0"/>
              </a:spcBef>
              <a:spcAft>
                <a:spcPct val="35000"/>
              </a:spcAft>
              <a:buFont typeface="Arial" panose="020B0604020202020204" pitchFamily="34" charset="0"/>
              <a:buChar char="•"/>
            </a:pPr>
            <a:r>
              <a:rPr lang="en-US" sz="1900"/>
              <a:t>The organisation takes action to prevent </a:t>
            </a:r>
            <a:r>
              <a:rPr lang="en-US" sz="1900" b="1"/>
              <a:t>Surgical Site Infections </a:t>
            </a:r>
            <a:r>
              <a:rPr lang="en-US" sz="1900"/>
              <a:t>(SSI).</a:t>
            </a:r>
          </a:p>
        </p:txBody>
      </p:sp>
      <p:pic>
        <p:nvPicPr>
          <p:cNvPr id="7" name="Picture 6" descr="Geometric shapes on a wooden background">
            <a:extLst>
              <a:ext uri="{FF2B5EF4-FFF2-40B4-BE49-F238E27FC236}">
                <a16:creationId xmlns:a16="http://schemas.microsoft.com/office/drawing/2014/main" id="{E52B7161-8C91-AF5C-7D25-2F57C2A6694E}"/>
              </a:ext>
            </a:extLst>
          </p:cNvPr>
          <p:cNvPicPr>
            <a:picLocks noChangeAspect="1"/>
          </p:cNvPicPr>
          <p:nvPr/>
        </p:nvPicPr>
        <p:blipFill rotWithShape="1">
          <a:blip r:embed="rId2"/>
          <a:srcRect l="9900" r="231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Slide Number Placeholder 4">
            <a:extLst>
              <a:ext uri="{FF2B5EF4-FFF2-40B4-BE49-F238E27FC236}">
                <a16:creationId xmlns:a16="http://schemas.microsoft.com/office/drawing/2014/main" id="{F76B6C41-5488-4815-A6D0-B41F89D2D844}"/>
              </a:ext>
            </a:extLst>
          </p:cNvPr>
          <p:cNvSpPr>
            <a:spLocks noGrp="1"/>
          </p:cNvSpPr>
          <p:nvPr>
            <p:ph type="sldNum" sz="quarter" idx="12"/>
          </p:nvPr>
        </p:nvSpPr>
        <p:spPr>
          <a:xfrm>
            <a:off x="10439400" y="6356350"/>
            <a:ext cx="914400" cy="365125"/>
          </a:xfrm>
          <a:prstGeom prst="rect">
            <a:avLst/>
          </a:prstGeom>
        </p:spPr>
        <p:txBody>
          <a:bodyPr vert="horz" lIns="91440" tIns="45720" rIns="91440" bIns="45720" rtlCol="0" anchor="ctr">
            <a:normAutofit/>
          </a:bodyPr>
          <a:lstStyle/>
          <a:p>
            <a:pPr defTabSz="914400">
              <a:spcAft>
                <a:spcPts val="600"/>
              </a:spcAft>
              <a:defRPr/>
            </a:pPr>
            <a:fld id="{69E52105-E4BA-4358-8E80-F1F6CCC30DE2}" type="slidenum">
              <a:rPr lang="en-US">
                <a:solidFill>
                  <a:srgbClr val="FFFFFF"/>
                </a:solidFill>
                <a:latin typeface="Calibri" panose="020F0502020204030204"/>
              </a:rPr>
              <a:pPr defTabSz="914400">
                <a:spcAft>
                  <a:spcPts val="600"/>
                </a:spcAft>
                <a:defRPr/>
              </a:pPr>
              <a:t>3</a:t>
            </a:fld>
            <a:endParaRPr lang="en-US">
              <a:solidFill>
                <a:srgbClr val="FFFFFF"/>
              </a:solidFill>
              <a:latin typeface="Calibri" panose="020F0502020204030204"/>
            </a:endParaRPr>
          </a:p>
        </p:txBody>
      </p:sp>
    </p:spTree>
    <p:extLst>
      <p:ext uri="{BB962C8B-B14F-4D97-AF65-F5344CB8AC3E}">
        <p14:creationId xmlns:p14="http://schemas.microsoft.com/office/powerpoint/2010/main" val="4057301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Slide Number Placeholder 1"/>
          <p:cNvSpPr>
            <a:spLocks noGrp="1"/>
          </p:cNvSpPr>
          <p:nvPr>
            <p:ph type="sldNum" sz="quarter" idx="12"/>
          </p:nvPr>
        </p:nvSpPr>
        <p:spPr>
          <a:xfrm>
            <a:off x="8805333" y="6356350"/>
            <a:ext cx="2743200" cy="365125"/>
          </a:xfrm>
        </p:spPr>
        <p:txBody>
          <a:bodyPr>
            <a:normAutofit/>
          </a:bodyPr>
          <a:lstStyle/>
          <a:p>
            <a:pPr>
              <a:spcAft>
                <a:spcPts val="600"/>
              </a:spcAft>
            </a:pPr>
            <a:fld id="{6D22F896-40B5-4ADD-8801-0D06FADFA095}" type="slidenum">
              <a:rPr lang="en-US" smtClean="0"/>
              <a:pPr>
                <a:spcAft>
                  <a:spcPts val="600"/>
                </a:spcAft>
              </a:pPr>
              <a:t>4</a:t>
            </a:fld>
            <a:endParaRPr lang="en-US"/>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Learn About HAIs | infectionpreventionandyou.or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310467" y="643467"/>
            <a:ext cx="5571065" cy="557106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838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Taj Mahal">
            <a:extLst>
              <a:ext uri="{FF2B5EF4-FFF2-40B4-BE49-F238E27FC236}">
                <a16:creationId xmlns:a16="http://schemas.microsoft.com/office/drawing/2014/main" id="{01BA8413-67C3-D8DD-C708-4C2762EA2972}"/>
              </a:ext>
            </a:extLst>
          </p:cNvPr>
          <p:cNvPicPr>
            <a:picLocks noChangeAspect="1"/>
          </p:cNvPicPr>
          <p:nvPr/>
        </p:nvPicPr>
        <p:blipFill rotWithShape="1">
          <a:blip r:embed="rId2">
            <a:duotone>
              <a:prstClr val="black"/>
              <a:schemeClr val="tx2">
                <a:tint val="45000"/>
                <a:satMod val="400000"/>
              </a:schemeClr>
            </a:duotone>
          </a:blip>
          <a:srcRect/>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B4147794-66B7-4CDE-BC75-BBDC48B2F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9481" y="0"/>
            <a:ext cx="7718119"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p:cNvSpPr>
            <a:spLocks noGrp="1"/>
          </p:cNvSpPr>
          <p:nvPr>
            <p:ph type="title" idx="4294967295"/>
          </p:nvPr>
        </p:nvSpPr>
        <p:spPr>
          <a:xfrm>
            <a:off x="4050889" y="365758"/>
            <a:ext cx="6784259" cy="1828800"/>
          </a:xfrm>
          <a:prstGeom prst="rect">
            <a:avLst/>
          </a:prstGeom>
        </p:spPr>
        <p:txBody>
          <a:bodyPr vert="horz" lIns="91440" tIns="45720" rIns="91440" bIns="45720" rtlCol="0" anchor="ctr">
            <a:normAutofit/>
          </a:bodyPr>
          <a:lstStyle/>
          <a:p>
            <a:r>
              <a:rPr lang="en-US" sz="4800">
                <a:solidFill>
                  <a:schemeClr val="tx1">
                    <a:lumMod val="85000"/>
                    <a:lumOff val="15000"/>
                  </a:schemeClr>
                </a:solidFill>
              </a:rPr>
              <a:t>HAI</a:t>
            </a:r>
            <a:endParaRPr lang="en-US" sz="4800" b="1">
              <a:solidFill>
                <a:schemeClr val="tx1">
                  <a:lumMod val="85000"/>
                  <a:lumOff val="15000"/>
                </a:schemeClr>
              </a:solidFill>
            </a:endParaRPr>
          </a:p>
        </p:txBody>
      </p:sp>
      <p:sp>
        <p:nvSpPr>
          <p:cNvPr id="3" name="Rectangle 2"/>
          <p:cNvSpPr/>
          <p:nvPr/>
        </p:nvSpPr>
        <p:spPr>
          <a:xfrm>
            <a:off x="4050889" y="2324100"/>
            <a:ext cx="6784259" cy="3875087"/>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b="1"/>
              <a:t>Healthcare-associated infections (HAIs)</a:t>
            </a:r>
            <a:r>
              <a:rPr lang="en-US" sz="2000"/>
              <a:t> – Is an infection occurring in a patient during the process of care in a hospital or other health care facility which was not present or incubating at the time of admission.</a:t>
            </a:r>
          </a:p>
          <a:p>
            <a:pPr indent="-228600" defTabSz="914400">
              <a:lnSpc>
                <a:spcPct val="90000"/>
              </a:lnSpc>
              <a:spcAft>
                <a:spcPts val="600"/>
              </a:spcAft>
              <a:buFont typeface="Arial" panose="020B0604020202020204" pitchFamily="34" charset="0"/>
              <a:buChar char="•"/>
            </a:pPr>
            <a:r>
              <a:rPr lang="en-US" sz="2000"/>
              <a:t>HAIs may be caused by infectious agents from </a:t>
            </a:r>
            <a:r>
              <a:rPr lang="en-US" sz="2000" b="1"/>
              <a:t>endogenous or exogenous </a:t>
            </a:r>
            <a:r>
              <a:rPr lang="en-US" sz="2000"/>
              <a:t>sources. </a:t>
            </a:r>
          </a:p>
          <a:p>
            <a:pPr marL="342900" indent="-228600" defTabSz="914400">
              <a:lnSpc>
                <a:spcPct val="90000"/>
              </a:lnSpc>
              <a:spcAft>
                <a:spcPts val="600"/>
              </a:spcAft>
              <a:buFont typeface="Arial" panose="020B0604020202020204" pitchFamily="34" charset="0"/>
              <a:buChar char="•"/>
            </a:pPr>
            <a:r>
              <a:rPr lang="en-US" sz="2000"/>
              <a:t>Endogenous sources are body sites, such as the skin, nose, mouth, gastrointestinal (GI) tract or vagina that are normally inhabited by microorganisms. </a:t>
            </a:r>
          </a:p>
          <a:p>
            <a:pPr marL="342900" indent="-228600" defTabSz="914400">
              <a:lnSpc>
                <a:spcPct val="90000"/>
              </a:lnSpc>
              <a:spcAft>
                <a:spcPts val="600"/>
              </a:spcAft>
              <a:buFont typeface="Arial" panose="020B0604020202020204" pitchFamily="34" charset="0"/>
              <a:buChar char="•"/>
            </a:pPr>
            <a:r>
              <a:rPr lang="en-US" sz="2000"/>
              <a:t>Exogenous sources are those external to the patient, such as patient care personnel, visitors, patient care equipment, medical devices or the health care environment.</a:t>
            </a:r>
          </a:p>
        </p:txBody>
      </p:sp>
      <p:sp>
        <p:nvSpPr>
          <p:cNvPr id="5" name="Slide Number Placeholder 4">
            <a:extLst>
              <a:ext uri="{FF2B5EF4-FFF2-40B4-BE49-F238E27FC236}">
                <a16:creationId xmlns:a16="http://schemas.microsoft.com/office/drawing/2014/main" id="{F76B6C41-5488-4815-A6D0-B41F89D2D844}"/>
              </a:ext>
            </a:extLst>
          </p:cNvPr>
          <p:cNvSpPr>
            <a:spLocks noGrp="1"/>
          </p:cNvSpPr>
          <p:nvPr>
            <p:ph type="sldNum" sz="quarter" idx="12"/>
          </p:nvPr>
        </p:nvSpPr>
        <p:spPr>
          <a:xfrm>
            <a:off x="10615355" y="6356350"/>
            <a:ext cx="518652" cy="365125"/>
          </a:xfrm>
          <a:prstGeom prst="rect">
            <a:avLst/>
          </a:prstGeom>
        </p:spPr>
        <p:txBody>
          <a:bodyPr vert="horz" lIns="91440" tIns="45720" rIns="91440" bIns="45720" rtlCol="0" anchor="ctr">
            <a:normAutofit/>
          </a:bodyPr>
          <a:lstStyle/>
          <a:p>
            <a:pPr defTabSz="914400">
              <a:spcAft>
                <a:spcPts val="600"/>
              </a:spcAft>
              <a:defRPr/>
            </a:pPr>
            <a:fld id="{69E52105-E4BA-4358-8E80-F1F6CCC30DE2}" type="slidenum">
              <a:rPr lang="en-US">
                <a:solidFill>
                  <a:prstClr val="black">
                    <a:lumMod val="50000"/>
                    <a:lumOff val="50000"/>
                  </a:prstClr>
                </a:solidFill>
                <a:latin typeface="Calibri" panose="020F0502020204030204"/>
              </a:rPr>
              <a:pPr defTabSz="914400">
                <a:spcAft>
                  <a:spcPts val="600"/>
                </a:spcAft>
                <a:defRPr/>
              </a:pPr>
              <a:t>5</a:t>
            </a:fld>
            <a:endParaRPr lang="en-US">
              <a:solidFill>
                <a:prstClr val="black">
                  <a:lumMod val="50000"/>
                  <a:lumOff val="50000"/>
                </a:prstClr>
              </a:solidFill>
              <a:latin typeface="Calibri" panose="020F0502020204030204"/>
            </a:endParaRPr>
          </a:p>
        </p:txBody>
      </p:sp>
      <p:sp>
        <p:nvSpPr>
          <p:cNvPr id="13" name="Rectangle 12">
            <a:extLst>
              <a:ext uri="{FF2B5EF4-FFF2-40B4-BE49-F238E27FC236}">
                <a16:creationId xmlns:a16="http://schemas.microsoft.com/office/drawing/2014/main" id="{41202E79-1236-4DF8-9921-F47A0B079C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77600" y="0"/>
            <a:ext cx="9144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2107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58CE21-19FB-480A-A359-B2827E43E502}"/>
              </a:ext>
            </a:extLst>
          </p:cNvPr>
          <p:cNvSpPr>
            <a:spLocks noGrp="1"/>
          </p:cNvSpPr>
          <p:nvPr>
            <p:ph type="title" idx="4294967295"/>
          </p:nvPr>
        </p:nvSpPr>
        <p:spPr>
          <a:xfrm>
            <a:off x="638882" y="639193"/>
            <a:ext cx="3571810" cy="3573516"/>
          </a:xfrm>
          <a:prstGeom prst="rect">
            <a:avLst/>
          </a:prstGeom>
        </p:spPr>
        <p:txBody>
          <a:bodyPr vert="horz" lIns="91440" tIns="45720" rIns="91440" bIns="45720" rtlCol="0" anchor="b">
            <a:normAutofit/>
          </a:bodyPr>
          <a:lstStyle/>
          <a:p>
            <a:r>
              <a:rPr lang="en-US" sz="6600" kern="1200">
                <a:solidFill>
                  <a:schemeClr val="tx1"/>
                </a:solidFill>
                <a:latin typeface="+mj-lt"/>
                <a:ea typeface="+mj-ea"/>
                <a:cs typeface="+mj-cs"/>
              </a:rPr>
              <a:t>Criterion</a:t>
            </a:r>
          </a:p>
        </p:txBody>
      </p:sp>
      <p:sp>
        <p:nvSpPr>
          <p:cNvPr id="1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45A5DAEF-BC94-42D2-88E4-3F5FE87E2EC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pPr>
            <a:fld id="{69E52105-E4BA-4358-8E80-F1F6CCC30DE2}" type="slidenum">
              <a:rPr lang="en-US" smtClean="0"/>
              <a:pPr defTabSz="914400">
                <a:spcAft>
                  <a:spcPts val="600"/>
                </a:spcAft>
              </a:pPr>
              <a:t>6</a:t>
            </a:fld>
            <a:endParaRPr lang="en-US"/>
          </a:p>
        </p:txBody>
      </p:sp>
      <p:graphicFrame>
        <p:nvGraphicFramePr>
          <p:cNvPr id="4" name="Table 4">
            <a:extLst>
              <a:ext uri="{FF2B5EF4-FFF2-40B4-BE49-F238E27FC236}">
                <a16:creationId xmlns:a16="http://schemas.microsoft.com/office/drawing/2014/main" id="{49D8B1FB-19A2-4A92-A255-08C32E0EEB70}"/>
              </a:ext>
            </a:extLst>
          </p:cNvPr>
          <p:cNvGraphicFramePr>
            <a:graphicFrameLocks noGrp="1"/>
          </p:cNvGraphicFramePr>
          <p:nvPr>
            <p:extLst>
              <p:ext uri="{D42A27DB-BD31-4B8C-83A1-F6EECF244321}">
                <p14:modId xmlns:p14="http://schemas.microsoft.com/office/powerpoint/2010/main" val="73427467"/>
              </p:ext>
            </p:extLst>
          </p:nvPr>
        </p:nvGraphicFramePr>
        <p:xfrm>
          <a:off x="4654296" y="931304"/>
          <a:ext cx="7214618" cy="4967960"/>
        </p:xfrm>
        <a:graphic>
          <a:graphicData uri="http://schemas.openxmlformats.org/drawingml/2006/table">
            <a:tbl>
              <a:tblPr firstRow="1" bandRow="1">
                <a:tableStyleId>{5940675A-B579-460E-94D1-54222C63F5DA}</a:tableStyleId>
              </a:tblPr>
              <a:tblGrid>
                <a:gridCol w="2405800">
                  <a:extLst>
                    <a:ext uri="{9D8B030D-6E8A-4147-A177-3AD203B41FA5}">
                      <a16:colId xmlns:a16="http://schemas.microsoft.com/office/drawing/2014/main" val="2199211761"/>
                    </a:ext>
                  </a:extLst>
                </a:gridCol>
                <a:gridCol w="2428058">
                  <a:extLst>
                    <a:ext uri="{9D8B030D-6E8A-4147-A177-3AD203B41FA5}">
                      <a16:colId xmlns:a16="http://schemas.microsoft.com/office/drawing/2014/main" val="223290234"/>
                    </a:ext>
                  </a:extLst>
                </a:gridCol>
                <a:gridCol w="2380760">
                  <a:extLst>
                    <a:ext uri="{9D8B030D-6E8A-4147-A177-3AD203B41FA5}">
                      <a16:colId xmlns:a16="http://schemas.microsoft.com/office/drawing/2014/main" val="1259145847"/>
                    </a:ext>
                  </a:extLst>
                </a:gridCol>
              </a:tblGrid>
              <a:tr h="4967960">
                <a:tc>
                  <a:txBody>
                    <a:bodyPr/>
                    <a:lstStyle/>
                    <a:p>
                      <a:pPr marL="0" lvl="0" indent="0" algn="l" defTabSz="889000">
                        <a:lnSpc>
                          <a:spcPct val="90000"/>
                        </a:lnSpc>
                        <a:spcBef>
                          <a:spcPct val="0"/>
                        </a:spcBef>
                        <a:spcAft>
                          <a:spcPct val="35000"/>
                        </a:spcAft>
                        <a:buNone/>
                      </a:pPr>
                      <a:r>
                        <a:rPr lang="en-US" sz="2100" kern="1200"/>
                        <a:t>Patient had an indwelling catheter that had been in place for &gt; 2 days on the date of event and was either:</a:t>
                      </a:r>
                    </a:p>
                    <a:p>
                      <a:pPr marL="342900" lvl="1" indent="-342900" algn="l" defTabSz="755650">
                        <a:lnSpc>
                          <a:spcPct val="90000"/>
                        </a:lnSpc>
                        <a:spcBef>
                          <a:spcPct val="0"/>
                        </a:spcBef>
                        <a:spcAft>
                          <a:spcPct val="15000"/>
                        </a:spcAft>
                        <a:buFont typeface="Wingdings" panose="05000000000000000000" pitchFamily="2" charset="2"/>
                        <a:buChar char="§"/>
                      </a:pPr>
                      <a:r>
                        <a:rPr lang="en-US" sz="2100" kern="1200"/>
                        <a:t>Present for any portion of the calendar day on the date of event or </a:t>
                      </a:r>
                    </a:p>
                    <a:p>
                      <a:pPr marL="342900" lvl="1" indent="-342900" algn="l" defTabSz="755650">
                        <a:lnSpc>
                          <a:spcPct val="90000"/>
                        </a:lnSpc>
                        <a:spcBef>
                          <a:spcPct val="0"/>
                        </a:spcBef>
                        <a:spcAft>
                          <a:spcPct val="15000"/>
                        </a:spcAft>
                        <a:buFont typeface="Wingdings" panose="05000000000000000000" pitchFamily="2" charset="2"/>
                        <a:buChar char="§"/>
                      </a:pPr>
                      <a:r>
                        <a:rPr lang="en-US" sz="2100" kern="1200"/>
                        <a:t>Removed the day before the date of event. </a:t>
                      </a:r>
                    </a:p>
                    <a:p>
                      <a:pPr algn="l"/>
                      <a:endParaRPr lang="en-IN" sz="2100"/>
                    </a:p>
                  </a:txBody>
                  <a:tcPr marL="80128" marR="80128" marT="40064" marB="40064" anchor="ctr">
                    <a:solidFill>
                      <a:srgbClr val="F5E0FC"/>
                    </a:solidFill>
                  </a:tcPr>
                </a:tc>
                <a:tc>
                  <a:txBody>
                    <a:bodyPr/>
                    <a:lstStyle/>
                    <a:p>
                      <a:pPr marL="0" lvl="0" indent="0" algn="l" defTabSz="889000">
                        <a:lnSpc>
                          <a:spcPct val="90000"/>
                        </a:lnSpc>
                        <a:spcBef>
                          <a:spcPct val="0"/>
                        </a:spcBef>
                        <a:spcAft>
                          <a:spcPct val="35000"/>
                        </a:spcAft>
                        <a:buNone/>
                      </a:pPr>
                      <a:r>
                        <a:rPr lang="en-US" sz="2100" kern="1200"/>
                        <a:t>Patient has at least </a:t>
                      </a:r>
                      <a:r>
                        <a:rPr lang="en-US" sz="2100" u="none" kern="1200"/>
                        <a:t>one </a:t>
                      </a:r>
                      <a:r>
                        <a:rPr lang="en-US" sz="2100" kern="1200"/>
                        <a:t>of the following signs or symptoms: </a:t>
                      </a:r>
                    </a:p>
                    <a:p>
                      <a:pPr marL="0" lvl="0" indent="0" algn="l" defTabSz="889000">
                        <a:lnSpc>
                          <a:spcPct val="90000"/>
                        </a:lnSpc>
                        <a:spcBef>
                          <a:spcPct val="0"/>
                        </a:spcBef>
                        <a:spcAft>
                          <a:spcPct val="35000"/>
                        </a:spcAft>
                        <a:buNone/>
                      </a:pPr>
                      <a:endParaRPr lang="en-US" sz="2100" kern="1200"/>
                    </a:p>
                    <a:p>
                      <a:pPr marL="171450" lvl="1" indent="-171450" algn="l" defTabSz="755650">
                        <a:lnSpc>
                          <a:spcPct val="90000"/>
                        </a:lnSpc>
                        <a:spcBef>
                          <a:spcPct val="0"/>
                        </a:spcBef>
                        <a:spcAft>
                          <a:spcPct val="15000"/>
                        </a:spcAft>
                        <a:buAutoNum type="arabicPeriod"/>
                      </a:pPr>
                      <a:r>
                        <a:rPr lang="en-US" sz="2100" kern="1200"/>
                        <a:t>Fever (&gt;38.0°C)</a:t>
                      </a:r>
                    </a:p>
                    <a:p>
                      <a:pPr marL="171450" lvl="1" indent="-171450" algn="l" defTabSz="755650" rtl="0">
                        <a:lnSpc>
                          <a:spcPct val="90000"/>
                        </a:lnSpc>
                        <a:spcBef>
                          <a:spcPct val="0"/>
                        </a:spcBef>
                        <a:spcAft>
                          <a:spcPct val="15000"/>
                        </a:spcAft>
                        <a:buAutoNum type="arabicPeriod"/>
                      </a:pPr>
                      <a:r>
                        <a:rPr lang="en-US" sz="2100" kern="1200"/>
                        <a:t>Suprapubic tenderness</a:t>
                      </a:r>
                    </a:p>
                    <a:p>
                      <a:pPr marL="171450" lvl="1" indent="-171450" algn="l" defTabSz="755650" rtl="0">
                        <a:lnSpc>
                          <a:spcPct val="90000"/>
                        </a:lnSpc>
                        <a:spcBef>
                          <a:spcPct val="0"/>
                        </a:spcBef>
                        <a:spcAft>
                          <a:spcPct val="15000"/>
                        </a:spcAft>
                        <a:buAutoNum type="arabicPeriod"/>
                      </a:pPr>
                      <a:r>
                        <a:rPr lang="en-US" sz="2100" kern="1200"/>
                        <a:t>Costovertebral angle pain or tenderness</a:t>
                      </a:r>
                    </a:p>
                    <a:p>
                      <a:pPr marL="171450" lvl="1" indent="-171450" algn="l" defTabSz="755650" rtl="0">
                        <a:lnSpc>
                          <a:spcPct val="90000"/>
                        </a:lnSpc>
                        <a:spcBef>
                          <a:spcPct val="0"/>
                        </a:spcBef>
                        <a:spcAft>
                          <a:spcPct val="15000"/>
                        </a:spcAft>
                        <a:buAutoNum type="arabicPeriod"/>
                      </a:pPr>
                      <a:r>
                        <a:rPr lang="en-US" sz="2100" kern="1200"/>
                        <a:t>Urinary urgency</a:t>
                      </a:r>
                    </a:p>
                    <a:p>
                      <a:pPr marL="171450" lvl="1" indent="-171450" algn="l" defTabSz="755650" rtl="0">
                        <a:lnSpc>
                          <a:spcPct val="90000"/>
                        </a:lnSpc>
                        <a:spcBef>
                          <a:spcPct val="0"/>
                        </a:spcBef>
                        <a:spcAft>
                          <a:spcPct val="15000"/>
                        </a:spcAft>
                        <a:buAutoNum type="arabicPeriod"/>
                      </a:pPr>
                      <a:r>
                        <a:rPr lang="en-US" sz="2100" kern="1200"/>
                        <a:t>Urinary frequency</a:t>
                      </a:r>
                    </a:p>
                    <a:p>
                      <a:pPr marL="171450" lvl="1" indent="-171450" algn="l" defTabSz="755650" rtl="0">
                        <a:lnSpc>
                          <a:spcPct val="90000"/>
                        </a:lnSpc>
                        <a:spcBef>
                          <a:spcPct val="0"/>
                        </a:spcBef>
                        <a:spcAft>
                          <a:spcPct val="15000"/>
                        </a:spcAft>
                        <a:buAutoNum type="arabicPeriod"/>
                      </a:pPr>
                      <a:r>
                        <a:rPr lang="en-US" sz="2100" kern="1200"/>
                        <a:t> Dysuria </a:t>
                      </a:r>
                    </a:p>
                  </a:txBody>
                  <a:tcPr marL="80128" marR="80128" marT="40064" marB="40064" anchor="ctr">
                    <a:solidFill>
                      <a:srgbClr val="F5E0F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kern="1200"/>
                        <a:t>Urine culture with no more than two species of organisms identified, at least one of which is a bacterium of ≥10</a:t>
                      </a:r>
                      <a:r>
                        <a:rPr lang="en-US" sz="2100" kern="1200" baseline="30000"/>
                        <a:t>5</a:t>
                      </a:r>
                      <a:r>
                        <a:rPr lang="en-US" sz="2100" kern="1200"/>
                        <a:t> CFU/ml.</a:t>
                      </a:r>
                    </a:p>
                    <a:p>
                      <a:pPr algn="l"/>
                      <a:endParaRPr lang="en-IN" sz="2100"/>
                    </a:p>
                  </a:txBody>
                  <a:tcPr marL="80128" marR="80128" marT="40064" marB="40064" anchor="ctr">
                    <a:solidFill>
                      <a:srgbClr val="F5E0FC"/>
                    </a:solidFill>
                  </a:tcPr>
                </a:tc>
                <a:extLst>
                  <a:ext uri="{0D108BD9-81ED-4DB2-BD59-A6C34878D82A}">
                    <a16:rowId xmlns:a16="http://schemas.microsoft.com/office/drawing/2014/main" val="3689100139"/>
                  </a:ext>
                </a:extLst>
              </a:tr>
            </a:tbl>
          </a:graphicData>
        </a:graphic>
      </p:graphicFrame>
    </p:spTree>
    <p:extLst>
      <p:ext uri="{BB962C8B-B14F-4D97-AF65-F5344CB8AC3E}">
        <p14:creationId xmlns:p14="http://schemas.microsoft.com/office/powerpoint/2010/main" val="124943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8F8DD7-6CB6-47E0-8022-C2E548C7D1D3}"/>
              </a:ext>
            </a:extLst>
          </p:cNvPr>
          <p:cNvSpPr/>
          <p:nvPr/>
        </p:nvSpPr>
        <p:spPr>
          <a:xfrm>
            <a:off x="642938" y="642938"/>
            <a:ext cx="10904538" cy="2181225"/>
          </a:xfrm>
          <a:prstGeom prst="rect">
            <a:avLst/>
          </a:prstGeom>
          <a:solidFill>
            <a:srgbClr val="EDC2FA"/>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spcAft>
                <a:spcPts val="600"/>
              </a:spcAft>
            </a:pPr>
            <a:endParaRPr lang="en-US" sz="2800" dirty="0">
              <a:solidFill>
                <a:sysClr val="windowText" lastClr="000000"/>
              </a:solidFill>
            </a:endParaRPr>
          </a:p>
          <a:p>
            <a:pPr>
              <a:spcAft>
                <a:spcPts val="600"/>
              </a:spcAft>
            </a:pPr>
            <a:r>
              <a:rPr lang="en-US" sz="2800" dirty="0">
                <a:solidFill>
                  <a:sysClr val="windowText" lastClr="000000"/>
                </a:solidFill>
              </a:rPr>
              <a:t>On RCA it was found that the catheter bag was not emptied at the end of each shift as per their protocol due to shortage of staff on the day 2.</a:t>
            </a:r>
            <a:endParaRPr lang="en-IN" sz="2800" dirty="0">
              <a:solidFill>
                <a:sysClr val="windowText" lastClr="000000"/>
              </a:solidFill>
            </a:endParaRPr>
          </a:p>
        </p:txBody>
      </p:sp>
      <p:sp>
        <p:nvSpPr>
          <p:cNvPr id="6" name="Rectangle 5">
            <a:extLst>
              <a:ext uri="{FF2B5EF4-FFF2-40B4-BE49-F238E27FC236}">
                <a16:creationId xmlns:a16="http://schemas.microsoft.com/office/drawing/2014/main" id="{664FB2CB-953E-4E79-8C2A-69F2790B06C7}"/>
              </a:ext>
            </a:extLst>
          </p:cNvPr>
          <p:cNvSpPr/>
          <p:nvPr/>
        </p:nvSpPr>
        <p:spPr>
          <a:xfrm>
            <a:off x="642938" y="2892425"/>
            <a:ext cx="10904538" cy="3321050"/>
          </a:xfrm>
          <a:prstGeom prst="rect">
            <a:avLst/>
          </a:prstGeom>
          <a:solidFill>
            <a:srgbClr val="F5E0FC"/>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t">
            <a:normAutofit/>
          </a:bodyPr>
          <a:lstStyle/>
          <a:p>
            <a:pPr>
              <a:spcAft>
                <a:spcPts val="600"/>
              </a:spcAft>
            </a:pPr>
            <a:endParaRPr lang="en-US" sz="2800" dirty="0">
              <a:solidFill>
                <a:schemeClr val="tx1"/>
              </a:solidFill>
            </a:endParaRPr>
          </a:p>
          <a:p>
            <a:pPr>
              <a:spcAft>
                <a:spcPts val="600"/>
              </a:spcAft>
            </a:pPr>
            <a:r>
              <a:rPr lang="en-US" sz="2800" dirty="0">
                <a:solidFill>
                  <a:schemeClr val="tx1"/>
                </a:solidFill>
              </a:rPr>
              <a:t>Do you think there is enough evidence to corroborate between the two ?  </a:t>
            </a:r>
          </a:p>
          <a:p>
            <a:pPr>
              <a:spcAft>
                <a:spcPts val="600"/>
              </a:spcAft>
            </a:pPr>
            <a:endParaRPr lang="en-US" sz="2800" dirty="0">
              <a:solidFill>
                <a:schemeClr val="tx1"/>
              </a:solidFill>
            </a:endParaRPr>
          </a:p>
          <a:p>
            <a:pPr>
              <a:spcAft>
                <a:spcPts val="600"/>
              </a:spcAft>
            </a:pPr>
            <a:r>
              <a:rPr lang="en-US" sz="2800" dirty="0">
                <a:solidFill>
                  <a:schemeClr val="tx1"/>
                </a:solidFill>
              </a:rPr>
              <a:t>Yes, timely emptying of urinary bag can lead to stasis of urine which is an important risk factor for the development of urinary tract infection.</a:t>
            </a:r>
          </a:p>
        </p:txBody>
      </p:sp>
      <p:sp>
        <p:nvSpPr>
          <p:cNvPr id="3" name="Slide Number Placeholder 2">
            <a:extLst>
              <a:ext uri="{FF2B5EF4-FFF2-40B4-BE49-F238E27FC236}">
                <a16:creationId xmlns:a16="http://schemas.microsoft.com/office/drawing/2014/main" id="{45A5DAEF-BC94-42D2-88E4-3F5FE87E2EC2}"/>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pPr>
            <a:fld id="{69E52105-E4BA-4358-8E80-F1F6CCC30DE2}" type="slidenum">
              <a:rPr lang="en-US">
                <a:solidFill>
                  <a:srgbClr val="FFFFFF"/>
                </a:solidFill>
              </a:rPr>
              <a:pPr defTabSz="914400">
                <a:spcAft>
                  <a:spcPts val="600"/>
                </a:spcAft>
              </a:pPr>
              <a:t>7</a:t>
            </a:fld>
            <a:endParaRPr lang="en-US">
              <a:solidFill>
                <a:srgbClr val="FFFFFF"/>
              </a:solidFill>
            </a:endParaRPr>
          </a:p>
        </p:txBody>
      </p:sp>
    </p:spTree>
    <p:extLst>
      <p:ext uri="{BB962C8B-B14F-4D97-AF65-F5344CB8AC3E}">
        <p14:creationId xmlns:p14="http://schemas.microsoft.com/office/powerpoint/2010/main" val="1681220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38FB49A-A08B-4870-9DB2-7E30656C3B40}"/>
              </a:ext>
            </a:extLst>
          </p:cNvPr>
          <p:cNvSpPr/>
          <p:nvPr/>
        </p:nvSpPr>
        <p:spPr>
          <a:xfrm>
            <a:off x="157147" y="1098854"/>
            <a:ext cx="2182733" cy="1433740"/>
          </a:xfrm>
          <a:custGeom>
            <a:avLst/>
            <a:gdLst>
              <a:gd name="connsiteX0" fmla="*/ 0 w 2182733"/>
              <a:gd name="connsiteY0" fmla="*/ 95608 h 956083"/>
              <a:gd name="connsiteX1" fmla="*/ 95608 w 2182733"/>
              <a:gd name="connsiteY1" fmla="*/ 0 h 956083"/>
              <a:gd name="connsiteX2" fmla="*/ 2087125 w 2182733"/>
              <a:gd name="connsiteY2" fmla="*/ 0 h 956083"/>
              <a:gd name="connsiteX3" fmla="*/ 2182733 w 2182733"/>
              <a:gd name="connsiteY3" fmla="*/ 95608 h 956083"/>
              <a:gd name="connsiteX4" fmla="*/ 2182733 w 2182733"/>
              <a:gd name="connsiteY4" fmla="*/ 860475 h 956083"/>
              <a:gd name="connsiteX5" fmla="*/ 2087125 w 2182733"/>
              <a:gd name="connsiteY5" fmla="*/ 956083 h 956083"/>
              <a:gd name="connsiteX6" fmla="*/ 95608 w 2182733"/>
              <a:gd name="connsiteY6" fmla="*/ 956083 h 956083"/>
              <a:gd name="connsiteX7" fmla="*/ 0 w 2182733"/>
              <a:gd name="connsiteY7" fmla="*/ 860475 h 956083"/>
              <a:gd name="connsiteX8" fmla="*/ 0 w 2182733"/>
              <a:gd name="connsiteY8" fmla="*/ 95608 h 95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2733" h="956083">
                <a:moveTo>
                  <a:pt x="0" y="95608"/>
                </a:moveTo>
                <a:cubicBezTo>
                  <a:pt x="0" y="42805"/>
                  <a:pt x="42805" y="0"/>
                  <a:pt x="95608" y="0"/>
                </a:cubicBezTo>
                <a:lnTo>
                  <a:pt x="2087125" y="0"/>
                </a:lnTo>
                <a:cubicBezTo>
                  <a:pt x="2139928" y="0"/>
                  <a:pt x="2182733" y="42805"/>
                  <a:pt x="2182733" y="95608"/>
                </a:cubicBezTo>
                <a:lnTo>
                  <a:pt x="2182733" y="860475"/>
                </a:lnTo>
                <a:cubicBezTo>
                  <a:pt x="2182733" y="913278"/>
                  <a:pt x="2139928" y="956083"/>
                  <a:pt x="2087125" y="956083"/>
                </a:cubicBezTo>
                <a:lnTo>
                  <a:pt x="95608" y="956083"/>
                </a:lnTo>
                <a:cubicBezTo>
                  <a:pt x="42805" y="956083"/>
                  <a:pt x="0" y="913278"/>
                  <a:pt x="0" y="860475"/>
                </a:cubicBezTo>
                <a:lnTo>
                  <a:pt x="0" y="95608"/>
                </a:lnTo>
                <a:close/>
              </a:path>
            </a:pathLst>
          </a:custGeom>
          <a:solidFill>
            <a:schemeClr val="tx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2293" tIns="50863" rIns="62293" bIns="50863" numCol="1" spcCol="1270" anchor="ctr" anchorCtr="0">
            <a:noAutofit/>
          </a:bodyPr>
          <a:lstStyle/>
          <a:p>
            <a:pPr marL="0" lvl="0" indent="0" algn="ctr" defTabSz="800100">
              <a:lnSpc>
                <a:spcPct val="90000"/>
              </a:lnSpc>
              <a:spcBef>
                <a:spcPct val="0"/>
              </a:spcBef>
              <a:spcAft>
                <a:spcPct val="35000"/>
              </a:spcAft>
              <a:buNone/>
            </a:pPr>
            <a:r>
              <a:rPr lang="en-US" sz="2400" kern="1200"/>
              <a:t>Daily assessment of necessity of urinary catheter </a:t>
            </a:r>
          </a:p>
        </p:txBody>
      </p:sp>
      <p:grpSp>
        <p:nvGrpSpPr>
          <p:cNvPr id="23" name="Group 22">
            <a:extLst>
              <a:ext uri="{FF2B5EF4-FFF2-40B4-BE49-F238E27FC236}">
                <a16:creationId xmlns:a16="http://schemas.microsoft.com/office/drawing/2014/main" id="{F308BF81-8285-4507-B087-FD06931D7CB8}"/>
              </a:ext>
            </a:extLst>
          </p:cNvPr>
          <p:cNvGrpSpPr/>
          <p:nvPr/>
        </p:nvGrpSpPr>
        <p:grpSpPr>
          <a:xfrm>
            <a:off x="2585797" y="1084217"/>
            <a:ext cx="9449057" cy="4661303"/>
            <a:chOff x="4522239" y="1098347"/>
            <a:chExt cx="7020405" cy="4661303"/>
          </a:xfrm>
        </p:grpSpPr>
        <p:sp>
          <p:nvSpPr>
            <p:cNvPr id="8" name="Freeform: Shape 7">
              <a:extLst>
                <a:ext uri="{FF2B5EF4-FFF2-40B4-BE49-F238E27FC236}">
                  <a16:creationId xmlns:a16="http://schemas.microsoft.com/office/drawing/2014/main" id="{0E70A4BA-D136-47D2-9AA1-40E0AF384DC0}"/>
                </a:ext>
              </a:extLst>
            </p:cNvPr>
            <p:cNvSpPr/>
            <p:nvPr/>
          </p:nvSpPr>
          <p:spPr>
            <a:xfrm>
              <a:off x="4522239" y="1098347"/>
              <a:ext cx="4092156" cy="478082"/>
            </a:xfrm>
            <a:custGeom>
              <a:avLst/>
              <a:gdLst>
                <a:gd name="connsiteX0" fmla="*/ 0 w 4092156"/>
                <a:gd name="connsiteY0" fmla="*/ 47808 h 478082"/>
                <a:gd name="connsiteX1" fmla="*/ 47808 w 4092156"/>
                <a:gd name="connsiteY1" fmla="*/ 0 h 478082"/>
                <a:gd name="connsiteX2" fmla="*/ 4044348 w 4092156"/>
                <a:gd name="connsiteY2" fmla="*/ 0 h 478082"/>
                <a:gd name="connsiteX3" fmla="*/ 4092156 w 4092156"/>
                <a:gd name="connsiteY3" fmla="*/ 47808 h 478082"/>
                <a:gd name="connsiteX4" fmla="*/ 4092156 w 4092156"/>
                <a:gd name="connsiteY4" fmla="*/ 430274 h 478082"/>
                <a:gd name="connsiteX5" fmla="*/ 4044348 w 4092156"/>
                <a:gd name="connsiteY5" fmla="*/ 478082 h 478082"/>
                <a:gd name="connsiteX6" fmla="*/ 47808 w 4092156"/>
                <a:gd name="connsiteY6" fmla="*/ 478082 h 478082"/>
                <a:gd name="connsiteX7" fmla="*/ 0 w 4092156"/>
                <a:gd name="connsiteY7" fmla="*/ 430274 h 478082"/>
                <a:gd name="connsiteX8" fmla="*/ 0 w 4092156"/>
                <a:gd name="connsiteY8" fmla="*/ 47808 h 478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92156" h="478082">
                  <a:moveTo>
                    <a:pt x="0" y="47808"/>
                  </a:moveTo>
                  <a:cubicBezTo>
                    <a:pt x="0" y="21404"/>
                    <a:pt x="21404" y="0"/>
                    <a:pt x="47808" y="0"/>
                  </a:cubicBezTo>
                  <a:lnTo>
                    <a:pt x="4044348" y="0"/>
                  </a:lnTo>
                  <a:cubicBezTo>
                    <a:pt x="4070752" y="0"/>
                    <a:pt x="4092156" y="21404"/>
                    <a:pt x="4092156" y="47808"/>
                  </a:cubicBezTo>
                  <a:lnTo>
                    <a:pt x="4092156" y="430274"/>
                  </a:lnTo>
                  <a:cubicBezTo>
                    <a:pt x="4092156" y="456678"/>
                    <a:pt x="4070752" y="478082"/>
                    <a:pt x="4044348" y="478082"/>
                  </a:cubicBezTo>
                  <a:lnTo>
                    <a:pt x="47808" y="478082"/>
                  </a:lnTo>
                  <a:cubicBezTo>
                    <a:pt x="21404" y="478082"/>
                    <a:pt x="0" y="456678"/>
                    <a:pt x="0" y="430274"/>
                  </a:cubicBezTo>
                  <a:lnTo>
                    <a:pt x="0" y="47808"/>
                  </a:lnTo>
                  <a:close/>
                </a:path>
              </a:pathLst>
            </a:cu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293" tIns="36863" rIns="48293" bIns="36863" numCol="1" spcCol="1270" anchor="ctr" anchorCtr="0">
              <a:noAutofit/>
            </a:bodyPr>
            <a:lstStyle/>
            <a:p>
              <a:pPr marL="0" lvl="0" indent="0" algn="l" defTabSz="800100">
                <a:lnSpc>
                  <a:spcPct val="90000"/>
                </a:lnSpc>
                <a:spcBef>
                  <a:spcPct val="0"/>
                </a:spcBef>
                <a:spcAft>
                  <a:spcPct val="35000"/>
                </a:spcAft>
                <a:buNone/>
              </a:pPr>
              <a:r>
                <a:rPr lang="en-US" sz="2400" kern="1200"/>
                <a:t>Proper maintenance practices </a:t>
              </a:r>
            </a:p>
          </p:txBody>
        </p:sp>
        <p:sp>
          <p:nvSpPr>
            <p:cNvPr id="9" name="Freeform: Shape 8">
              <a:extLst>
                <a:ext uri="{FF2B5EF4-FFF2-40B4-BE49-F238E27FC236}">
                  <a16:creationId xmlns:a16="http://schemas.microsoft.com/office/drawing/2014/main" id="{D5949F4B-4334-4071-898C-98C2F8044C5C}"/>
                </a:ext>
              </a:extLst>
            </p:cNvPr>
            <p:cNvSpPr/>
            <p:nvPr/>
          </p:nvSpPr>
          <p:spPr>
            <a:xfrm>
              <a:off x="4704997" y="1576429"/>
              <a:ext cx="409215" cy="358561"/>
            </a:xfrm>
            <a:custGeom>
              <a:avLst/>
              <a:gdLst/>
              <a:ahLst/>
              <a:cxnLst/>
              <a:rect l="0" t="0" r="0" b="0"/>
              <a:pathLst>
                <a:path>
                  <a:moveTo>
                    <a:pt x="0" y="0"/>
                  </a:moveTo>
                  <a:lnTo>
                    <a:pt x="0" y="358561"/>
                  </a:lnTo>
                  <a:lnTo>
                    <a:pt x="409215" y="35856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Rectangle: Rounded Corners 9">
              <a:extLst>
                <a:ext uri="{FF2B5EF4-FFF2-40B4-BE49-F238E27FC236}">
                  <a16:creationId xmlns:a16="http://schemas.microsoft.com/office/drawing/2014/main" id="{6F8385E5-033B-4B23-8401-33DEDB3F4503}"/>
                </a:ext>
              </a:extLst>
            </p:cNvPr>
            <p:cNvSpPr/>
            <p:nvPr/>
          </p:nvSpPr>
          <p:spPr>
            <a:xfrm>
              <a:off x="5013335" y="1695950"/>
              <a:ext cx="6529307" cy="478082"/>
            </a:xfrm>
            <a:prstGeom prst="roundRect">
              <a:avLst/>
            </a:prstGeom>
            <a:solidFill>
              <a:schemeClr val="accent5">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673" tIns="31783" rIns="40673" bIns="31783" numCol="1" spcCol="1270" anchor="ctr" anchorCtr="0">
              <a:noAutofit/>
            </a:bodyPr>
            <a:lstStyle/>
            <a:p>
              <a:pPr marL="0" lvl="0" indent="0" algn="l" defTabSz="622300">
                <a:lnSpc>
                  <a:spcPct val="90000"/>
                </a:lnSpc>
                <a:spcBef>
                  <a:spcPct val="0"/>
                </a:spcBef>
                <a:spcAft>
                  <a:spcPct val="35000"/>
                </a:spcAft>
                <a:buNone/>
              </a:pPr>
              <a:r>
                <a:rPr lang="en-US" sz="2400" kern="1200"/>
                <a:t>Emptying of drainage bag. </a:t>
              </a:r>
            </a:p>
          </p:txBody>
        </p:sp>
        <p:sp>
          <p:nvSpPr>
            <p:cNvPr id="11" name="Freeform: Shape 10">
              <a:extLst>
                <a:ext uri="{FF2B5EF4-FFF2-40B4-BE49-F238E27FC236}">
                  <a16:creationId xmlns:a16="http://schemas.microsoft.com/office/drawing/2014/main" id="{43E6CD35-18E6-4DE5-83C6-FA1C8A6CB3BB}"/>
                </a:ext>
              </a:extLst>
            </p:cNvPr>
            <p:cNvSpPr/>
            <p:nvPr/>
          </p:nvSpPr>
          <p:spPr>
            <a:xfrm>
              <a:off x="4704997" y="1576429"/>
              <a:ext cx="409215" cy="956164"/>
            </a:xfrm>
            <a:custGeom>
              <a:avLst/>
              <a:gdLst/>
              <a:ahLst/>
              <a:cxnLst/>
              <a:rect l="0" t="0" r="0" b="0"/>
              <a:pathLst>
                <a:path>
                  <a:moveTo>
                    <a:pt x="0" y="0"/>
                  </a:moveTo>
                  <a:lnTo>
                    <a:pt x="0" y="956164"/>
                  </a:lnTo>
                  <a:lnTo>
                    <a:pt x="409215" y="95616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Rectangle: Rounded Corners 11">
              <a:extLst>
                <a:ext uri="{FF2B5EF4-FFF2-40B4-BE49-F238E27FC236}">
                  <a16:creationId xmlns:a16="http://schemas.microsoft.com/office/drawing/2014/main" id="{BBF8D785-A1C1-4FB9-AE2A-08F5D44B7A08}"/>
                </a:ext>
              </a:extLst>
            </p:cNvPr>
            <p:cNvSpPr/>
            <p:nvPr/>
          </p:nvSpPr>
          <p:spPr>
            <a:xfrm>
              <a:off x="5013335" y="2293553"/>
              <a:ext cx="6529307" cy="478082"/>
            </a:xfrm>
            <a:prstGeom prst="roundRect">
              <a:avLst/>
            </a:prstGeom>
            <a:solidFill>
              <a:schemeClr val="accent5">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673" tIns="31783" rIns="40673" bIns="31783" numCol="1" spcCol="1270" anchor="ctr" anchorCtr="0">
              <a:noAutofit/>
            </a:bodyPr>
            <a:lstStyle/>
            <a:p>
              <a:pPr marL="0" lvl="0" indent="0" algn="l" defTabSz="622300">
                <a:lnSpc>
                  <a:spcPct val="90000"/>
                </a:lnSpc>
                <a:spcBef>
                  <a:spcPct val="0"/>
                </a:spcBef>
                <a:spcAft>
                  <a:spcPct val="35000"/>
                </a:spcAft>
                <a:buNone/>
              </a:pPr>
              <a:r>
                <a:rPr lang="en-US" sz="2400" kern="1200"/>
                <a:t>Avoid the use of bath basins and antiseptics. </a:t>
              </a:r>
            </a:p>
          </p:txBody>
        </p:sp>
        <p:sp>
          <p:nvSpPr>
            <p:cNvPr id="13" name="Freeform: Shape 12">
              <a:extLst>
                <a:ext uri="{FF2B5EF4-FFF2-40B4-BE49-F238E27FC236}">
                  <a16:creationId xmlns:a16="http://schemas.microsoft.com/office/drawing/2014/main" id="{DCBFEE72-AC38-497B-93DB-53C9FBC6C25A}"/>
                </a:ext>
              </a:extLst>
            </p:cNvPr>
            <p:cNvSpPr/>
            <p:nvPr/>
          </p:nvSpPr>
          <p:spPr>
            <a:xfrm>
              <a:off x="4704997" y="1576429"/>
              <a:ext cx="409215" cy="1553767"/>
            </a:xfrm>
            <a:custGeom>
              <a:avLst/>
              <a:gdLst/>
              <a:ahLst/>
              <a:cxnLst/>
              <a:rect l="0" t="0" r="0" b="0"/>
              <a:pathLst>
                <a:path>
                  <a:moveTo>
                    <a:pt x="0" y="0"/>
                  </a:moveTo>
                  <a:lnTo>
                    <a:pt x="0" y="1553767"/>
                  </a:lnTo>
                  <a:lnTo>
                    <a:pt x="409215" y="155376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Rectangle: Rounded Corners 13">
              <a:extLst>
                <a:ext uri="{FF2B5EF4-FFF2-40B4-BE49-F238E27FC236}">
                  <a16:creationId xmlns:a16="http://schemas.microsoft.com/office/drawing/2014/main" id="{10EA6D17-FD06-4203-A54F-9293C923D87B}"/>
                </a:ext>
              </a:extLst>
            </p:cNvPr>
            <p:cNvSpPr/>
            <p:nvPr/>
          </p:nvSpPr>
          <p:spPr>
            <a:xfrm>
              <a:off x="5013336" y="2891156"/>
              <a:ext cx="6529306" cy="478082"/>
            </a:xfrm>
            <a:prstGeom prst="roundRect">
              <a:avLst/>
            </a:prstGeom>
            <a:solidFill>
              <a:schemeClr val="accent5">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673" tIns="31783" rIns="40673" bIns="31783" numCol="1" spcCol="1270" anchor="ctr" anchorCtr="0">
              <a:noAutofit/>
            </a:bodyPr>
            <a:lstStyle/>
            <a:p>
              <a:pPr marL="0" lvl="0" indent="0" algn="l" defTabSz="622300">
                <a:lnSpc>
                  <a:spcPct val="90000"/>
                </a:lnSpc>
                <a:spcBef>
                  <a:spcPct val="0"/>
                </a:spcBef>
                <a:spcAft>
                  <a:spcPct val="35000"/>
                </a:spcAft>
                <a:buNone/>
              </a:pPr>
              <a:r>
                <a:rPr lang="en-US" sz="2400" kern="1200"/>
                <a:t>Use standard precautions while maneuvering. </a:t>
              </a:r>
            </a:p>
          </p:txBody>
        </p:sp>
        <p:sp>
          <p:nvSpPr>
            <p:cNvPr id="15" name="Freeform: Shape 14">
              <a:extLst>
                <a:ext uri="{FF2B5EF4-FFF2-40B4-BE49-F238E27FC236}">
                  <a16:creationId xmlns:a16="http://schemas.microsoft.com/office/drawing/2014/main" id="{50B7212E-682C-41FB-A988-580EA9C9B041}"/>
                </a:ext>
              </a:extLst>
            </p:cNvPr>
            <p:cNvSpPr/>
            <p:nvPr/>
          </p:nvSpPr>
          <p:spPr>
            <a:xfrm>
              <a:off x="4704997" y="1576429"/>
              <a:ext cx="409215" cy="2151371"/>
            </a:xfrm>
            <a:custGeom>
              <a:avLst/>
              <a:gdLst/>
              <a:ahLst/>
              <a:cxnLst/>
              <a:rect l="0" t="0" r="0" b="0"/>
              <a:pathLst>
                <a:path>
                  <a:moveTo>
                    <a:pt x="0" y="0"/>
                  </a:moveTo>
                  <a:lnTo>
                    <a:pt x="0" y="2151371"/>
                  </a:lnTo>
                  <a:lnTo>
                    <a:pt x="409215" y="2151371"/>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Rectangle: Rounded Corners 15">
              <a:extLst>
                <a:ext uri="{FF2B5EF4-FFF2-40B4-BE49-F238E27FC236}">
                  <a16:creationId xmlns:a16="http://schemas.microsoft.com/office/drawing/2014/main" id="{07766C41-BFD2-4816-BE8D-E02D8D888EE6}"/>
                </a:ext>
              </a:extLst>
            </p:cNvPr>
            <p:cNvSpPr/>
            <p:nvPr/>
          </p:nvSpPr>
          <p:spPr>
            <a:xfrm>
              <a:off x="5013337" y="3488759"/>
              <a:ext cx="6529307" cy="478082"/>
            </a:xfrm>
            <a:prstGeom prst="roundRect">
              <a:avLst/>
            </a:prstGeom>
            <a:solidFill>
              <a:schemeClr val="accent5">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673" tIns="31783" rIns="40673" bIns="31783" numCol="1" spcCol="1270" anchor="ctr" anchorCtr="0">
              <a:noAutofit/>
            </a:bodyPr>
            <a:lstStyle/>
            <a:p>
              <a:pPr marL="0" lvl="0" indent="0" algn="l" defTabSz="622300">
                <a:lnSpc>
                  <a:spcPct val="90000"/>
                </a:lnSpc>
                <a:spcBef>
                  <a:spcPct val="0"/>
                </a:spcBef>
                <a:spcAft>
                  <a:spcPct val="35000"/>
                </a:spcAft>
                <a:buNone/>
              </a:pPr>
              <a:r>
                <a:rPr lang="en-US" sz="2400" kern="1200"/>
                <a:t>Properly secured catheter to avoid traction and movement.</a:t>
              </a:r>
            </a:p>
          </p:txBody>
        </p:sp>
        <p:sp>
          <p:nvSpPr>
            <p:cNvPr id="17" name="Freeform: Shape 16">
              <a:extLst>
                <a:ext uri="{FF2B5EF4-FFF2-40B4-BE49-F238E27FC236}">
                  <a16:creationId xmlns:a16="http://schemas.microsoft.com/office/drawing/2014/main" id="{ED516377-BFE8-4815-8D97-590B55617CE3}"/>
                </a:ext>
              </a:extLst>
            </p:cNvPr>
            <p:cNvSpPr/>
            <p:nvPr/>
          </p:nvSpPr>
          <p:spPr>
            <a:xfrm>
              <a:off x="4704997" y="1576429"/>
              <a:ext cx="409215" cy="2748974"/>
            </a:xfrm>
            <a:custGeom>
              <a:avLst/>
              <a:gdLst/>
              <a:ahLst/>
              <a:cxnLst/>
              <a:rect l="0" t="0" r="0" b="0"/>
              <a:pathLst>
                <a:path>
                  <a:moveTo>
                    <a:pt x="0" y="0"/>
                  </a:moveTo>
                  <a:lnTo>
                    <a:pt x="0" y="2748974"/>
                  </a:lnTo>
                  <a:lnTo>
                    <a:pt x="409215" y="2748974"/>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Rectangle: Rounded Corners 17">
              <a:extLst>
                <a:ext uri="{FF2B5EF4-FFF2-40B4-BE49-F238E27FC236}">
                  <a16:creationId xmlns:a16="http://schemas.microsoft.com/office/drawing/2014/main" id="{3259495A-1C5C-493B-BD00-F05C5B0D067D}"/>
                </a:ext>
              </a:extLst>
            </p:cNvPr>
            <p:cNvSpPr/>
            <p:nvPr/>
          </p:nvSpPr>
          <p:spPr>
            <a:xfrm>
              <a:off x="5013336" y="4086362"/>
              <a:ext cx="6529307" cy="478082"/>
            </a:xfrm>
            <a:prstGeom prst="roundRect">
              <a:avLst/>
            </a:prstGeom>
            <a:solidFill>
              <a:schemeClr val="accent5">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673" tIns="31783" rIns="40673" bIns="31783" numCol="1" spcCol="1270" anchor="ctr" anchorCtr="0">
              <a:noAutofit/>
            </a:bodyPr>
            <a:lstStyle/>
            <a:p>
              <a:pPr marL="0" lvl="0" indent="0" algn="l" defTabSz="622300">
                <a:lnSpc>
                  <a:spcPct val="90000"/>
                </a:lnSpc>
                <a:spcBef>
                  <a:spcPct val="0"/>
                </a:spcBef>
                <a:spcAft>
                  <a:spcPct val="35000"/>
                </a:spcAft>
                <a:buNone/>
              </a:pPr>
              <a:r>
                <a:rPr lang="en-US" sz="2400" kern="1200"/>
                <a:t>Maintenance of closed drainage system without kinks or obstruction.</a:t>
              </a:r>
            </a:p>
          </p:txBody>
        </p:sp>
        <p:sp>
          <p:nvSpPr>
            <p:cNvPr id="19" name="Freeform: Shape 18">
              <a:extLst>
                <a:ext uri="{FF2B5EF4-FFF2-40B4-BE49-F238E27FC236}">
                  <a16:creationId xmlns:a16="http://schemas.microsoft.com/office/drawing/2014/main" id="{3F9B622D-0770-4175-95E9-C4A86C78A72F}"/>
                </a:ext>
              </a:extLst>
            </p:cNvPr>
            <p:cNvSpPr/>
            <p:nvPr/>
          </p:nvSpPr>
          <p:spPr>
            <a:xfrm>
              <a:off x="4704997" y="1576429"/>
              <a:ext cx="409215" cy="3346577"/>
            </a:xfrm>
            <a:custGeom>
              <a:avLst/>
              <a:gdLst/>
              <a:ahLst/>
              <a:cxnLst/>
              <a:rect l="0" t="0" r="0" b="0"/>
              <a:pathLst>
                <a:path>
                  <a:moveTo>
                    <a:pt x="0" y="0"/>
                  </a:moveTo>
                  <a:lnTo>
                    <a:pt x="0" y="3346577"/>
                  </a:lnTo>
                  <a:lnTo>
                    <a:pt x="409215" y="3346577"/>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Rectangle: Rounded Corners 19">
              <a:extLst>
                <a:ext uri="{FF2B5EF4-FFF2-40B4-BE49-F238E27FC236}">
                  <a16:creationId xmlns:a16="http://schemas.microsoft.com/office/drawing/2014/main" id="{78271A65-7D82-407D-947C-BFA2C7C19484}"/>
                </a:ext>
              </a:extLst>
            </p:cNvPr>
            <p:cNvSpPr/>
            <p:nvPr/>
          </p:nvSpPr>
          <p:spPr>
            <a:xfrm>
              <a:off x="5013336" y="4683965"/>
              <a:ext cx="6529307" cy="478082"/>
            </a:xfrm>
            <a:prstGeom prst="roundRect">
              <a:avLst/>
            </a:prstGeom>
            <a:solidFill>
              <a:schemeClr val="accent5">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673" tIns="31783" rIns="40673" bIns="31783" numCol="1" spcCol="1270" anchor="ctr" anchorCtr="0">
              <a:noAutofit/>
            </a:bodyPr>
            <a:lstStyle/>
            <a:p>
              <a:pPr marL="0" lvl="0" indent="0" algn="l" defTabSz="622300">
                <a:lnSpc>
                  <a:spcPct val="90000"/>
                </a:lnSpc>
                <a:spcBef>
                  <a:spcPct val="0"/>
                </a:spcBef>
                <a:spcAft>
                  <a:spcPct val="35000"/>
                </a:spcAft>
                <a:buNone/>
              </a:pPr>
              <a:r>
                <a:rPr lang="en-US" sz="2400" kern="1200"/>
                <a:t>Position of drainage bag.</a:t>
              </a:r>
            </a:p>
          </p:txBody>
        </p:sp>
        <p:sp>
          <p:nvSpPr>
            <p:cNvPr id="21" name="Freeform: Shape 20">
              <a:extLst>
                <a:ext uri="{FF2B5EF4-FFF2-40B4-BE49-F238E27FC236}">
                  <a16:creationId xmlns:a16="http://schemas.microsoft.com/office/drawing/2014/main" id="{900D13B1-1CED-497E-BD36-E5265C13D5D0}"/>
                </a:ext>
              </a:extLst>
            </p:cNvPr>
            <p:cNvSpPr/>
            <p:nvPr/>
          </p:nvSpPr>
          <p:spPr>
            <a:xfrm>
              <a:off x="4704997" y="1576429"/>
              <a:ext cx="409215" cy="3944180"/>
            </a:xfrm>
            <a:custGeom>
              <a:avLst/>
              <a:gdLst/>
              <a:ahLst/>
              <a:cxnLst/>
              <a:rect l="0" t="0" r="0" b="0"/>
              <a:pathLst>
                <a:path>
                  <a:moveTo>
                    <a:pt x="0" y="0"/>
                  </a:moveTo>
                  <a:lnTo>
                    <a:pt x="0" y="3944180"/>
                  </a:lnTo>
                  <a:lnTo>
                    <a:pt x="409215" y="3944180"/>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IN" sz="2400"/>
            </a:p>
          </p:txBody>
        </p:sp>
        <p:sp>
          <p:nvSpPr>
            <p:cNvPr id="22" name="Rectangle: Rounded Corners 21">
              <a:extLst>
                <a:ext uri="{FF2B5EF4-FFF2-40B4-BE49-F238E27FC236}">
                  <a16:creationId xmlns:a16="http://schemas.microsoft.com/office/drawing/2014/main" id="{89016CA8-8B5B-4CD0-8C35-F6F83B81F36A}"/>
                </a:ext>
              </a:extLst>
            </p:cNvPr>
            <p:cNvSpPr/>
            <p:nvPr/>
          </p:nvSpPr>
          <p:spPr>
            <a:xfrm>
              <a:off x="5013336" y="5281568"/>
              <a:ext cx="6529307" cy="478082"/>
            </a:xfrm>
            <a:prstGeom prst="roundRect">
              <a:avLst/>
            </a:prstGeom>
            <a:solidFill>
              <a:schemeClr val="accent5">
                <a:lumMod val="20000"/>
                <a:lumOff val="80000"/>
                <a:alpha val="90000"/>
              </a:scheme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0673" tIns="31783" rIns="40673" bIns="31783" numCol="1" spcCol="1270" anchor="ctr" anchorCtr="0">
              <a:noAutofit/>
            </a:bodyPr>
            <a:lstStyle/>
            <a:p>
              <a:pPr marL="0" lvl="0" indent="0" algn="l" defTabSz="622300">
                <a:lnSpc>
                  <a:spcPct val="90000"/>
                </a:lnSpc>
                <a:spcBef>
                  <a:spcPct val="0"/>
                </a:spcBef>
                <a:spcAft>
                  <a:spcPct val="35000"/>
                </a:spcAft>
                <a:buNone/>
              </a:pPr>
              <a:r>
                <a:rPr lang="en-US" sz="2400" kern="1200"/>
                <a:t>Periureteral care. </a:t>
              </a:r>
            </a:p>
          </p:txBody>
        </p:sp>
      </p:grpSp>
      <p:sp>
        <p:nvSpPr>
          <p:cNvPr id="24" name="Slide Number Placeholder 23">
            <a:extLst>
              <a:ext uri="{FF2B5EF4-FFF2-40B4-BE49-F238E27FC236}">
                <a16:creationId xmlns:a16="http://schemas.microsoft.com/office/drawing/2014/main" id="{B0E18ED3-A4ED-4843-8CB3-4BDBCB223D01}"/>
              </a:ext>
            </a:extLst>
          </p:cNvPr>
          <p:cNvSpPr>
            <a:spLocks noGrp="1"/>
          </p:cNvSpPr>
          <p:nvPr>
            <p:ph type="sldNum" sz="quarter" idx="12"/>
          </p:nvPr>
        </p:nvSpPr>
        <p:spPr>
          <a:xfrm>
            <a:off x="11553825" y="6205538"/>
            <a:ext cx="638175" cy="442912"/>
          </a:xfrm>
          <a:prstGeom prst="rect">
            <a:avLst/>
          </a:prstGeom>
        </p:spPr>
        <p:txBody>
          <a:bodyPr/>
          <a:lstStyle/>
          <a:p>
            <a:fld id="{69E52105-E4BA-4358-8E80-F1F6CCC30DE2}" type="slidenum">
              <a:rPr lang="en-IN" smtClean="0"/>
              <a:pPr/>
              <a:t>8</a:t>
            </a:fld>
            <a:endParaRPr lang="en-IN"/>
          </a:p>
        </p:txBody>
      </p:sp>
      <p:sp>
        <p:nvSpPr>
          <p:cNvPr id="5" name="Title 4">
            <a:extLst>
              <a:ext uri="{FF2B5EF4-FFF2-40B4-BE49-F238E27FC236}">
                <a16:creationId xmlns:a16="http://schemas.microsoft.com/office/drawing/2014/main" id="{C12AAE1A-2670-445A-A3B4-074B85663FD9}"/>
              </a:ext>
            </a:extLst>
          </p:cNvPr>
          <p:cNvSpPr>
            <a:spLocks noGrp="1"/>
          </p:cNvSpPr>
          <p:nvPr>
            <p:ph type="title" idx="4294967295"/>
          </p:nvPr>
        </p:nvSpPr>
        <p:spPr>
          <a:xfrm>
            <a:off x="0" y="0"/>
            <a:ext cx="12192000" cy="1084263"/>
          </a:xfrm>
          <a:prstGeom prst="rect">
            <a:avLst/>
          </a:prstGeom>
        </p:spPr>
        <p:txBody>
          <a:bodyPr/>
          <a:lstStyle/>
          <a:p>
            <a:r>
              <a:rPr lang="en-US" sz="3200"/>
              <a:t>What comprises CAUTI bundle? </a:t>
            </a:r>
            <a:endParaRPr lang="en-IN"/>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B8321B-5E86-44AF-8CB1-62E544ACFD95}"/>
              </a:ext>
            </a:extLst>
          </p:cNvPr>
          <p:cNvSpPr>
            <a:spLocks noGrp="1"/>
          </p:cNvSpPr>
          <p:nvPr>
            <p:ph type="title" idx="4294967295"/>
          </p:nvPr>
        </p:nvSpPr>
        <p:spPr>
          <a:xfrm>
            <a:off x="630936" y="640080"/>
            <a:ext cx="4818888" cy="1481328"/>
          </a:xfrm>
          <a:prstGeom prst="rect">
            <a:avLst/>
          </a:prstGeom>
        </p:spPr>
        <p:txBody>
          <a:bodyPr vert="horz" lIns="91440" tIns="45720" rIns="91440" bIns="45720" rtlCol="0" anchor="b">
            <a:normAutofit/>
          </a:bodyPr>
          <a:lstStyle/>
          <a:p>
            <a:r>
              <a:rPr lang="en-US" sz="2600" kern="1200">
                <a:solidFill>
                  <a:schemeClr val="tx1"/>
                </a:solidFill>
                <a:latin typeface="+mj-lt"/>
                <a:ea typeface="+mj-ea"/>
                <a:cs typeface="+mj-cs"/>
              </a:rPr>
              <a:t>The organization takes action to prevent </a:t>
            </a:r>
            <a:br>
              <a:rPr lang="en-US" sz="2600" kern="1200">
                <a:solidFill>
                  <a:schemeClr val="tx1"/>
                </a:solidFill>
                <a:latin typeface="+mj-lt"/>
                <a:ea typeface="+mj-ea"/>
                <a:cs typeface="+mj-cs"/>
              </a:rPr>
            </a:br>
            <a:r>
              <a:rPr lang="en-US" sz="2600" kern="1200">
                <a:solidFill>
                  <a:schemeClr val="tx1"/>
                </a:solidFill>
                <a:latin typeface="+mj-lt"/>
                <a:ea typeface="+mj-ea"/>
                <a:cs typeface="+mj-cs"/>
              </a:rPr>
              <a:t>Ventilator Associated Pneumonia.</a:t>
            </a:r>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B4A65BD9-1666-48C3-8539-48C3B6B771C8}"/>
              </a:ext>
            </a:extLst>
          </p:cNvPr>
          <p:cNvSpPr/>
          <p:nvPr/>
        </p:nvSpPr>
        <p:spPr>
          <a:xfrm>
            <a:off x="630936" y="2660904"/>
            <a:ext cx="4818888" cy="3547872"/>
          </a:xfrm>
          <a:prstGeom prst="roundRect">
            <a:avLst>
              <a:gd name="adj" fmla="val 13057"/>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p>
            <a:pPr indent="-228600" defTabSz="914400">
              <a:lnSpc>
                <a:spcPct val="90000"/>
              </a:lnSpc>
              <a:spcAft>
                <a:spcPts val="600"/>
              </a:spcAft>
              <a:buFont typeface="Arial" panose="020B0604020202020204" pitchFamily="34" charset="0"/>
              <a:buChar char="•"/>
            </a:pPr>
            <a:r>
              <a:rPr lang="en-US" sz="2200">
                <a:solidFill>
                  <a:schemeClr val="tx1"/>
                </a:solidFill>
              </a:rPr>
              <a:t>Ventilator Associated Events (VAE): Deterioration in respiratory status after a period of stability or improvement on the ventilator, evidence of infection or inflammation and laboratory evidence of respiratory infection.</a:t>
            </a:r>
          </a:p>
        </p:txBody>
      </p:sp>
      <p:pic>
        <p:nvPicPr>
          <p:cNvPr id="8" name="Picture 2" descr="C:\Users\Microbiology\Desktop\1986666_orig.jpg">
            <a:extLst>
              <a:ext uri="{FF2B5EF4-FFF2-40B4-BE49-F238E27FC236}">
                <a16:creationId xmlns:a16="http://schemas.microsoft.com/office/drawing/2014/main" id="{C756577E-9308-4265-AF92-D6167F0F4E18}"/>
              </a:ext>
            </a:extLst>
          </p:cNvPr>
          <p:cNvPicPr>
            <a:picLocks noChangeAspect="1" noChangeArrowheads="1"/>
          </p:cNvPicPr>
          <p:nvPr/>
        </p:nvPicPr>
        <p:blipFill>
          <a:blip r:embed="rId2"/>
          <a:stretch>
            <a:fillRect/>
          </a:stretch>
        </p:blipFill>
        <p:spPr bwMode="auto">
          <a:xfrm>
            <a:off x="6318504" y="640080"/>
            <a:ext cx="5020056" cy="5577840"/>
          </a:xfrm>
          <a:prstGeom prst="rect">
            <a:avLst/>
          </a:prstGeom>
        </p:spPr>
      </p:pic>
      <p:sp>
        <p:nvSpPr>
          <p:cNvPr id="3" name="Slide Number Placeholder 2">
            <a:extLst>
              <a:ext uri="{FF2B5EF4-FFF2-40B4-BE49-F238E27FC236}">
                <a16:creationId xmlns:a16="http://schemas.microsoft.com/office/drawing/2014/main" id="{B5F56029-D918-4A7E-8AAB-B94CAA2C6F01}"/>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normAutofit/>
          </a:bodyPr>
          <a:lstStyle/>
          <a:p>
            <a:pPr defTabSz="914400">
              <a:spcAft>
                <a:spcPts val="600"/>
              </a:spcAft>
            </a:pPr>
            <a:fld id="{69E52105-E4BA-4358-8E80-F1F6CCC30DE2}" type="slidenum">
              <a:rPr lang="en-US" smtClean="0"/>
              <a:pPr defTabSz="914400">
                <a:spcAft>
                  <a:spcPts val="600"/>
                </a:spcAft>
              </a:pPr>
              <a:t>9</a:t>
            </a:fld>
            <a:endParaRPr lang="en-US"/>
          </a:p>
        </p:txBody>
      </p:sp>
    </p:spTree>
    <p:extLst>
      <p:ext uri="{BB962C8B-B14F-4D97-AF65-F5344CB8AC3E}">
        <p14:creationId xmlns:p14="http://schemas.microsoft.com/office/powerpoint/2010/main" val="42240006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1856</Words>
  <Application>Microsoft Office PowerPoint</Application>
  <PresentationFormat>Widescreen</PresentationFormat>
  <Paragraphs>238</Paragraphs>
  <Slides>26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Century Schoolbook</vt:lpstr>
      <vt:lpstr>Segoe UI Black</vt:lpstr>
      <vt:lpstr>Wingdings</vt:lpstr>
      <vt:lpstr>Office Theme</vt:lpstr>
      <vt:lpstr>SURVEILLANCE OF HEALTHCARE ASSOCIATED INFECTION (HCAI)</vt:lpstr>
      <vt:lpstr>STANDARD</vt:lpstr>
      <vt:lpstr> Objective Elements</vt:lpstr>
      <vt:lpstr>PowerPoint Presentation</vt:lpstr>
      <vt:lpstr>HAI</vt:lpstr>
      <vt:lpstr>Criterion</vt:lpstr>
      <vt:lpstr>PowerPoint Presentation</vt:lpstr>
      <vt:lpstr>What comprises CAUTI bundle? </vt:lpstr>
      <vt:lpstr>The organization takes action to prevent  Ventilator Associated Pneumonia.</vt:lpstr>
      <vt:lpstr>Positive End Expiratory Pressure (PEEP)</vt:lpstr>
      <vt:lpstr>Fraction of Inspired Oxygen (FiO2)</vt:lpstr>
      <vt:lpstr>PowerPoint Presentation</vt:lpstr>
      <vt:lpstr>VAP Care Bundle </vt:lpstr>
      <vt:lpstr>What are the preventive bundles to follow ?</vt:lpstr>
      <vt:lpstr>What are the preventive bundles to follow ?</vt:lpstr>
      <vt:lpstr>What are the steps taken to prevent SSI?</vt:lpstr>
      <vt:lpstr>What are the steps taken to prevent SSI?</vt:lpstr>
      <vt:lpstr>Calculation of HAI</vt:lpstr>
      <vt:lpstr>PowerPoint Presentation</vt:lpstr>
      <vt:lpstr>Standardised Infection Ratio (SIR)</vt:lpstr>
      <vt:lpstr>Standardised Infection Ratio (SIR)</vt:lpstr>
      <vt:lpstr>Standardised Infection Ratio (SIR)</vt:lpstr>
      <vt:lpstr>Statistical Testing</vt:lpstr>
      <vt:lpstr>Benchmarking of HAI’s</vt:lpstr>
      <vt:lpstr>Benchmarking of HAI’s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Harshitha N</dc:creator>
  <cp:lastModifiedBy>Rahul Kamble</cp:lastModifiedBy>
  <cp:revision>10</cp:revision>
  <dcterms:created xsi:type="dcterms:W3CDTF">2021-01-13T08:02:50Z</dcterms:created>
  <dcterms:modified xsi:type="dcterms:W3CDTF">2023-01-30T07:56:52Z</dcterms:modified>
</cp:coreProperties>
</file>