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648" r:id="rId3"/>
    <p:sldMasterId id="2147483675" r:id="rId4"/>
  </p:sldMasterIdLst>
  <p:notesMasterIdLst>
    <p:notesMasterId r:id="rId62"/>
  </p:notesMasterIdLst>
  <p:sldIdLst>
    <p:sldId id="314" r:id="rId5"/>
    <p:sldId id="312" r:id="rId6"/>
    <p:sldId id="311" r:id="rId7"/>
    <p:sldId id="310" r:id="rId8"/>
    <p:sldId id="309" r:id="rId9"/>
    <p:sldId id="308" r:id="rId10"/>
    <p:sldId id="307" r:id="rId11"/>
    <p:sldId id="306" r:id="rId12"/>
    <p:sldId id="305" r:id="rId13"/>
    <p:sldId id="304" r:id="rId14"/>
    <p:sldId id="303" r:id="rId15"/>
    <p:sldId id="302" r:id="rId16"/>
    <p:sldId id="301" r:id="rId17"/>
    <p:sldId id="300" r:id="rId18"/>
    <p:sldId id="299" r:id="rId19"/>
    <p:sldId id="298" r:id="rId20"/>
    <p:sldId id="297" r:id="rId21"/>
    <p:sldId id="296" r:id="rId22"/>
    <p:sldId id="295" r:id="rId23"/>
    <p:sldId id="294" r:id="rId24"/>
    <p:sldId id="293" r:id="rId25"/>
    <p:sldId id="292" r:id="rId26"/>
    <p:sldId id="291" r:id="rId27"/>
    <p:sldId id="290" r:id="rId28"/>
    <p:sldId id="289" r:id="rId29"/>
    <p:sldId id="288" r:id="rId30"/>
    <p:sldId id="287" r:id="rId31"/>
    <p:sldId id="286" r:id="rId32"/>
    <p:sldId id="285" r:id="rId33"/>
    <p:sldId id="284" r:id="rId34"/>
    <p:sldId id="283" r:id="rId35"/>
    <p:sldId id="282" r:id="rId36"/>
    <p:sldId id="281" r:id="rId37"/>
    <p:sldId id="280" r:id="rId38"/>
    <p:sldId id="279" r:id="rId39"/>
    <p:sldId id="278" r:id="rId40"/>
    <p:sldId id="277" r:id="rId41"/>
    <p:sldId id="276" r:id="rId42"/>
    <p:sldId id="275" r:id="rId43"/>
    <p:sldId id="274" r:id="rId44"/>
    <p:sldId id="273" r:id="rId45"/>
    <p:sldId id="272" r:id="rId46"/>
    <p:sldId id="271" r:id="rId47"/>
    <p:sldId id="270" r:id="rId48"/>
    <p:sldId id="269" r:id="rId49"/>
    <p:sldId id="268" r:id="rId50"/>
    <p:sldId id="267" r:id="rId51"/>
    <p:sldId id="266" r:id="rId52"/>
    <p:sldId id="265" r:id="rId53"/>
    <p:sldId id="264" r:id="rId54"/>
    <p:sldId id="263" r:id="rId55"/>
    <p:sldId id="262" r:id="rId56"/>
    <p:sldId id="261" r:id="rId57"/>
    <p:sldId id="260" r:id="rId58"/>
    <p:sldId id="259" r:id="rId59"/>
    <p:sldId id="258" r:id="rId60"/>
    <p:sldId id="31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7FD7B9-3586-EC92-5844-24A380DE7E2F}" v="115" dt="2023-01-20T16:24:06.182"/>
    <p1510:client id="{B170B47F-7FBE-45F3-9586-693CB6AADB3C}" v="143" dt="2023-01-20T15:55:29.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29BE22-B2B0-4578-AC12-99E100C57470}"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9358DB2F-CBAD-4ABF-AE12-C2523A1C670D}">
      <dgm:prSet/>
      <dgm:spPr/>
      <dgm:t>
        <a:bodyPr/>
        <a:lstStyle/>
        <a:p>
          <a:r>
            <a:rPr lang="en-US"/>
            <a:t>Insert</a:t>
          </a:r>
        </a:p>
      </dgm:t>
    </dgm:pt>
    <dgm:pt modelId="{3BE790B0-2E14-4DD3-8FBB-7FA456CE86DB}" type="parTrans" cxnId="{72C6B431-D50E-4950-AF9A-D1B04013839A}">
      <dgm:prSet/>
      <dgm:spPr/>
      <dgm:t>
        <a:bodyPr/>
        <a:lstStyle/>
        <a:p>
          <a:endParaRPr lang="en-US"/>
        </a:p>
      </dgm:t>
    </dgm:pt>
    <dgm:pt modelId="{8DBE7722-1314-46FB-8DAA-85D3A52423C3}" type="sibTrans" cxnId="{72C6B431-D50E-4950-AF9A-D1B04013839A}">
      <dgm:prSet/>
      <dgm:spPr/>
      <dgm:t>
        <a:bodyPr/>
        <a:lstStyle/>
        <a:p>
          <a:endParaRPr lang="en-US"/>
        </a:p>
      </dgm:t>
    </dgm:pt>
    <dgm:pt modelId="{7ED1C146-0FC2-414E-A999-1E939688D781}">
      <dgm:prSet/>
      <dgm:spPr/>
      <dgm:t>
        <a:bodyPr/>
        <a:lstStyle/>
        <a:p>
          <a:r>
            <a:rPr lang="en-US"/>
            <a:t>Insert catheters by use of aseptic technique and sterile equipment (A-III)</a:t>
          </a:r>
        </a:p>
      </dgm:t>
    </dgm:pt>
    <dgm:pt modelId="{E298CCC9-6DE7-418A-BDFF-7942CF9DD841}" type="parTrans" cxnId="{6FB240F0-CEB5-43F4-9A65-B68BF04323DF}">
      <dgm:prSet/>
      <dgm:spPr/>
      <dgm:t>
        <a:bodyPr/>
        <a:lstStyle/>
        <a:p>
          <a:endParaRPr lang="en-US"/>
        </a:p>
      </dgm:t>
    </dgm:pt>
    <dgm:pt modelId="{D64C7738-20DA-4CD7-B954-C65CF8C65A80}" type="sibTrans" cxnId="{6FB240F0-CEB5-43F4-9A65-B68BF04323DF}">
      <dgm:prSet/>
      <dgm:spPr/>
      <dgm:t>
        <a:bodyPr/>
        <a:lstStyle/>
        <a:p>
          <a:endParaRPr lang="en-US"/>
        </a:p>
      </dgm:t>
    </dgm:pt>
    <dgm:pt modelId="{E300D9E4-B80F-4081-B3EB-263579FE13EE}">
      <dgm:prSet/>
      <dgm:spPr/>
      <dgm:t>
        <a:bodyPr/>
        <a:lstStyle/>
        <a:p>
          <a:r>
            <a:rPr lang="en-US"/>
            <a:t>Cleanse</a:t>
          </a:r>
        </a:p>
      </dgm:t>
    </dgm:pt>
    <dgm:pt modelId="{8FD8AAAB-26F3-4650-B564-CB902EAB8E96}" type="parTrans" cxnId="{E6F568A5-C540-4BF0-8CC0-8D52DFC2F3F7}">
      <dgm:prSet/>
      <dgm:spPr/>
      <dgm:t>
        <a:bodyPr/>
        <a:lstStyle/>
        <a:p>
          <a:endParaRPr lang="en-US"/>
        </a:p>
      </dgm:t>
    </dgm:pt>
    <dgm:pt modelId="{96BF1836-46E6-42A9-A264-0AC26A0A293A}" type="sibTrans" cxnId="{E6F568A5-C540-4BF0-8CC0-8D52DFC2F3F7}">
      <dgm:prSet/>
      <dgm:spPr/>
      <dgm:t>
        <a:bodyPr/>
        <a:lstStyle/>
        <a:p>
          <a:endParaRPr lang="en-US"/>
        </a:p>
      </dgm:t>
    </dgm:pt>
    <dgm:pt modelId="{4473DDF6-091E-454C-B0BF-CF58EEE7DD41}">
      <dgm:prSet/>
      <dgm:spPr/>
      <dgm:t>
        <a:bodyPr/>
        <a:lstStyle/>
        <a:p>
          <a:r>
            <a:rPr lang="en-US"/>
            <a:t>Cleanse the meatal area with antiseptic solutions is unnecessary (A-I)</a:t>
          </a:r>
        </a:p>
      </dgm:t>
    </dgm:pt>
    <dgm:pt modelId="{06BB0E2B-5243-4B00-8B1D-5B2C9396BF35}" type="parTrans" cxnId="{2E1D1C27-B4A6-4797-AE45-A3843C314101}">
      <dgm:prSet/>
      <dgm:spPr/>
      <dgm:t>
        <a:bodyPr/>
        <a:lstStyle/>
        <a:p>
          <a:endParaRPr lang="en-US"/>
        </a:p>
      </dgm:t>
    </dgm:pt>
    <dgm:pt modelId="{B2B24EF0-733E-41C4-B571-14F069C102F2}" type="sibTrans" cxnId="{2E1D1C27-B4A6-4797-AE45-A3843C314101}">
      <dgm:prSet/>
      <dgm:spPr/>
      <dgm:t>
        <a:bodyPr/>
        <a:lstStyle/>
        <a:p>
          <a:endParaRPr lang="en-US"/>
        </a:p>
      </dgm:t>
    </dgm:pt>
    <dgm:pt modelId="{6309A226-993B-4AB1-93EB-7F1A43CA466E}">
      <dgm:prSet/>
      <dgm:spPr/>
      <dgm:t>
        <a:bodyPr/>
        <a:lstStyle/>
        <a:p>
          <a:r>
            <a:rPr lang="en-US"/>
            <a:t>routine hygiene is appropriate</a:t>
          </a:r>
        </a:p>
      </dgm:t>
    </dgm:pt>
    <dgm:pt modelId="{2A368F53-1BB4-4C73-A9CA-D904641D2649}" type="parTrans" cxnId="{11DE1B2A-B9F4-4B65-A214-16812E0798A8}">
      <dgm:prSet/>
      <dgm:spPr/>
      <dgm:t>
        <a:bodyPr/>
        <a:lstStyle/>
        <a:p>
          <a:endParaRPr lang="en-US"/>
        </a:p>
      </dgm:t>
    </dgm:pt>
    <dgm:pt modelId="{00215C77-F479-4281-B476-ED2245908089}" type="sibTrans" cxnId="{11DE1B2A-B9F4-4B65-A214-16812E0798A8}">
      <dgm:prSet/>
      <dgm:spPr/>
      <dgm:t>
        <a:bodyPr/>
        <a:lstStyle/>
        <a:p>
          <a:endParaRPr lang="en-US"/>
        </a:p>
      </dgm:t>
    </dgm:pt>
    <dgm:pt modelId="{AB153BA3-F837-4ECA-ACD2-77D6AA05BC55}">
      <dgm:prSet/>
      <dgm:spPr/>
      <dgm:t>
        <a:bodyPr/>
        <a:lstStyle/>
        <a:p>
          <a:r>
            <a:rPr lang="en-US"/>
            <a:t>Secure</a:t>
          </a:r>
        </a:p>
      </dgm:t>
    </dgm:pt>
    <dgm:pt modelId="{7FDFC80B-4EEA-4213-9E97-5DC5709EFAAF}" type="parTrans" cxnId="{6DD7D8C9-E127-4D11-B438-04C24B15B26A}">
      <dgm:prSet/>
      <dgm:spPr/>
      <dgm:t>
        <a:bodyPr/>
        <a:lstStyle/>
        <a:p>
          <a:endParaRPr lang="en-US"/>
        </a:p>
      </dgm:t>
    </dgm:pt>
    <dgm:pt modelId="{AE9B3C75-0EC3-448F-91E4-8FF061B3F20D}" type="sibTrans" cxnId="{6DD7D8C9-E127-4D11-B438-04C24B15B26A}">
      <dgm:prSet/>
      <dgm:spPr/>
      <dgm:t>
        <a:bodyPr/>
        <a:lstStyle/>
        <a:p>
          <a:endParaRPr lang="en-US"/>
        </a:p>
      </dgm:t>
    </dgm:pt>
    <dgm:pt modelId="{77AE90D3-F7FB-4AFF-9CA3-A8908019FA4F}">
      <dgm:prSet/>
      <dgm:spPr/>
      <dgm:t>
        <a:bodyPr/>
        <a:lstStyle/>
        <a:p>
          <a:r>
            <a:rPr lang="en-US"/>
            <a:t>Properly secure indwelling catheters after insertion to prevent movement and urethral traction (A-III) </a:t>
          </a:r>
        </a:p>
      </dgm:t>
    </dgm:pt>
    <dgm:pt modelId="{CE8B2CA1-592F-4D3E-B839-42A0CBC47D1C}" type="parTrans" cxnId="{DA14DE9D-8185-44E4-B85E-04AA9D6D88D3}">
      <dgm:prSet/>
      <dgm:spPr/>
      <dgm:t>
        <a:bodyPr/>
        <a:lstStyle/>
        <a:p>
          <a:endParaRPr lang="en-US"/>
        </a:p>
      </dgm:t>
    </dgm:pt>
    <dgm:pt modelId="{30328256-4D47-4A88-BEB7-0988F3F5C201}" type="sibTrans" cxnId="{DA14DE9D-8185-44E4-B85E-04AA9D6D88D3}">
      <dgm:prSet/>
      <dgm:spPr/>
      <dgm:t>
        <a:bodyPr/>
        <a:lstStyle/>
        <a:p>
          <a:endParaRPr lang="en-US"/>
        </a:p>
      </dgm:t>
    </dgm:pt>
    <dgm:pt modelId="{8FAB55B6-E893-4642-9FAD-0D126D2E4140}">
      <dgm:prSet/>
      <dgm:spPr/>
      <dgm:t>
        <a:bodyPr/>
        <a:lstStyle/>
        <a:p>
          <a:r>
            <a:rPr lang="en-US"/>
            <a:t>Maintain</a:t>
          </a:r>
        </a:p>
      </dgm:t>
    </dgm:pt>
    <dgm:pt modelId="{B5087A3A-9530-4DEA-880A-FA674F4F99B0}" type="parTrans" cxnId="{E92107E1-CA43-479F-AADF-4F860156AF74}">
      <dgm:prSet/>
      <dgm:spPr/>
      <dgm:t>
        <a:bodyPr/>
        <a:lstStyle/>
        <a:p>
          <a:endParaRPr lang="en-US"/>
        </a:p>
      </dgm:t>
    </dgm:pt>
    <dgm:pt modelId="{52FEF0DA-8590-422F-B7F7-3D9174252997}" type="sibTrans" cxnId="{E92107E1-CA43-479F-AADF-4F860156AF74}">
      <dgm:prSet/>
      <dgm:spPr/>
      <dgm:t>
        <a:bodyPr/>
        <a:lstStyle/>
        <a:p>
          <a:endParaRPr lang="en-US"/>
        </a:p>
      </dgm:t>
    </dgm:pt>
    <dgm:pt modelId="{70C18F05-C864-4B05-ABF4-0D8701C58EC7}">
      <dgm:prSet/>
      <dgm:spPr/>
      <dgm:t>
        <a:bodyPr/>
        <a:lstStyle/>
        <a:p>
          <a:r>
            <a:rPr lang="en-US"/>
            <a:t>Maintain a sterile, continuously closed drainage system (A-I) </a:t>
          </a:r>
        </a:p>
      </dgm:t>
    </dgm:pt>
    <dgm:pt modelId="{AD958CFA-99CF-4185-A828-6EAFB6CF12AD}" type="parTrans" cxnId="{FD2219BF-5FE4-4A65-B393-C7696C186FCC}">
      <dgm:prSet/>
      <dgm:spPr/>
      <dgm:t>
        <a:bodyPr/>
        <a:lstStyle/>
        <a:p>
          <a:endParaRPr lang="en-US"/>
        </a:p>
      </dgm:t>
    </dgm:pt>
    <dgm:pt modelId="{2C3AA6BB-BFC5-4DAD-B929-078A0D647CE2}" type="sibTrans" cxnId="{FD2219BF-5FE4-4A65-B393-C7696C186FCC}">
      <dgm:prSet/>
      <dgm:spPr/>
      <dgm:t>
        <a:bodyPr/>
        <a:lstStyle/>
        <a:p>
          <a:endParaRPr lang="en-US"/>
        </a:p>
      </dgm:t>
    </dgm:pt>
    <dgm:pt modelId="{7519C4FE-25CF-4C97-92D8-5C69A465A014}">
      <dgm:prSet/>
      <dgm:spPr/>
      <dgm:t>
        <a:bodyPr/>
        <a:lstStyle/>
        <a:p>
          <a:r>
            <a:rPr lang="en-US"/>
            <a:t>Do not disconnect</a:t>
          </a:r>
        </a:p>
      </dgm:t>
    </dgm:pt>
    <dgm:pt modelId="{5A3902C0-379E-4725-A49C-901F01357DD9}" type="parTrans" cxnId="{2D47745F-5608-428F-A2BC-F055211DB064}">
      <dgm:prSet/>
      <dgm:spPr/>
      <dgm:t>
        <a:bodyPr/>
        <a:lstStyle/>
        <a:p>
          <a:endParaRPr lang="en-US"/>
        </a:p>
      </dgm:t>
    </dgm:pt>
    <dgm:pt modelId="{5938C5AC-1837-4039-8B64-A6BDFED16AB6}" type="sibTrans" cxnId="{2D47745F-5608-428F-A2BC-F055211DB064}">
      <dgm:prSet/>
      <dgm:spPr/>
      <dgm:t>
        <a:bodyPr/>
        <a:lstStyle/>
        <a:p>
          <a:endParaRPr lang="en-US"/>
        </a:p>
      </dgm:t>
    </dgm:pt>
    <dgm:pt modelId="{E61AEE89-C59D-4D83-885E-3DE820299210}">
      <dgm:prSet/>
      <dgm:spPr/>
      <dgm:t>
        <a:bodyPr/>
        <a:lstStyle/>
        <a:p>
          <a:r>
            <a:rPr lang="en-US"/>
            <a:t>Do not disconnect the catheter and drainage tube unless the catheter must be irrigated (A-I) </a:t>
          </a:r>
        </a:p>
      </dgm:t>
    </dgm:pt>
    <dgm:pt modelId="{E38D9272-FE89-430B-BCBC-5C83431CF571}" type="parTrans" cxnId="{A1335E7A-9577-4510-945E-D3F3C45AE206}">
      <dgm:prSet/>
      <dgm:spPr/>
      <dgm:t>
        <a:bodyPr/>
        <a:lstStyle/>
        <a:p>
          <a:endParaRPr lang="en-US"/>
        </a:p>
      </dgm:t>
    </dgm:pt>
    <dgm:pt modelId="{FDF8122E-8D6A-4934-B942-7CC4EB46A2BA}" type="sibTrans" cxnId="{A1335E7A-9577-4510-945E-D3F3C45AE206}">
      <dgm:prSet/>
      <dgm:spPr/>
      <dgm:t>
        <a:bodyPr/>
        <a:lstStyle/>
        <a:p>
          <a:endParaRPr lang="en-US"/>
        </a:p>
      </dgm:t>
    </dgm:pt>
    <dgm:pt modelId="{D1315F9B-FD31-477D-8554-86E60C7C3BCD}" type="pres">
      <dgm:prSet presAssocID="{D629BE22-B2B0-4578-AC12-99E100C57470}" presName="Name0" presStyleCnt="0">
        <dgm:presLayoutVars>
          <dgm:dir/>
          <dgm:animLvl val="lvl"/>
          <dgm:resizeHandles val="exact"/>
        </dgm:presLayoutVars>
      </dgm:prSet>
      <dgm:spPr/>
    </dgm:pt>
    <dgm:pt modelId="{20C61CAF-8F1D-4265-84CE-B2C7BAC6E7CC}" type="pres">
      <dgm:prSet presAssocID="{9358DB2F-CBAD-4ABF-AE12-C2523A1C670D}" presName="linNode" presStyleCnt="0"/>
      <dgm:spPr/>
    </dgm:pt>
    <dgm:pt modelId="{1D01A0EE-7283-4BCE-A126-A34DB49FCA4D}" type="pres">
      <dgm:prSet presAssocID="{9358DB2F-CBAD-4ABF-AE12-C2523A1C670D}" presName="parentText" presStyleLbl="solidFgAcc1" presStyleIdx="0" presStyleCnt="5">
        <dgm:presLayoutVars>
          <dgm:chMax val="1"/>
          <dgm:bulletEnabled/>
        </dgm:presLayoutVars>
      </dgm:prSet>
      <dgm:spPr/>
    </dgm:pt>
    <dgm:pt modelId="{33989E2C-C5C3-4D06-B6EE-E586B53429C9}" type="pres">
      <dgm:prSet presAssocID="{9358DB2F-CBAD-4ABF-AE12-C2523A1C670D}" presName="descendantText" presStyleLbl="alignNode1" presStyleIdx="0" presStyleCnt="5">
        <dgm:presLayoutVars>
          <dgm:bulletEnabled/>
        </dgm:presLayoutVars>
      </dgm:prSet>
      <dgm:spPr/>
    </dgm:pt>
    <dgm:pt modelId="{765B522F-8697-4CC0-A91F-95DB14657D06}" type="pres">
      <dgm:prSet presAssocID="{8DBE7722-1314-46FB-8DAA-85D3A52423C3}" presName="sp" presStyleCnt="0"/>
      <dgm:spPr/>
    </dgm:pt>
    <dgm:pt modelId="{377DF82B-8AF0-4B45-942E-957CC2087C56}" type="pres">
      <dgm:prSet presAssocID="{E300D9E4-B80F-4081-B3EB-263579FE13EE}" presName="linNode" presStyleCnt="0"/>
      <dgm:spPr/>
    </dgm:pt>
    <dgm:pt modelId="{8C6E7A6C-7AC4-4DAE-818C-04D167984670}" type="pres">
      <dgm:prSet presAssocID="{E300D9E4-B80F-4081-B3EB-263579FE13EE}" presName="parentText" presStyleLbl="solidFgAcc1" presStyleIdx="1" presStyleCnt="5">
        <dgm:presLayoutVars>
          <dgm:chMax val="1"/>
          <dgm:bulletEnabled/>
        </dgm:presLayoutVars>
      </dgm:prSet>
      <dgm:spPr/>
    </dgm:pt>
    <dgm:pt modelId="{3820AFE6-2685-4CB3-A6B5-0B537E5A85F8}" type="pres">
      <dgm:prSet presAssocID="{E300D9E4-B80F-4081-B3EB-263579FE13EE}" presName="descendantText" presStyleLbl="alignNode1" presStyleIdx="1" presStyleCnt="5">
        <dgm:presLayoutVars>
          <dgm:bulletEnabled/>
        </dgm:presLayoutVars>
      </dgm:prSet>
      <dgm:spPr/>
    </dgm:pt>
    <dgm:pt modelId="{C75882E5-13F3-4F89-B88D-F070F3EBDC33}" type="pres">
      <dgm:prSet presAssocID="{96BF1836-46E6-42A9-A264-0AC26A0A293A}" presName="sp" presStyleCnt="0"/>
      <dgm:spPr/>
    </dgm:pt>
    <dgm:pt modelId="{EA874014-A17D-4129-A643-73054F6B07B5}" type="pres">
      <dgm:prSet presAssocID="{AB153BA3-F837-4ECA-ACD2-77D6AA05BC55}" presName="linNode" presStyleCnt="0"/>
      <dgm:spPr/>
    </dgm:pt>
    <dgm:pt modelId="{F7F392A7-993E-4408-9CA9-F3D5E0225835}" type="pres">
      <dgm:prSet presAssocID="{AB153BA3-F837-4ECA-ACD2-77D6AA05BC55}" presName="parentText" presStyleLbl="solidFgAcc1" presStyleIdx="2" presStyleCnt="5">
        <dgm:presLayoutVars>
          <dgm:chMax val="1"/>
          <dgm:bulletEnabled/>
        </dgm:presLayoutVars>
      </dgm:prSet>
      <dgm:spPr/>
    </dgm:pt>
    <dgm:pt modelId="{A1DAB9FA-4FC3-44B1-8B3F-17269748BB3C}" type="pres">
      <dgm:prSet presAssocID="{AB153BA3-F837-4ECA-ACD2-77D6AA05BC55}" presName="descendantText" presStyleLbl="alignNode1" presStyleIdx="2" presStyleCnt="5">
        <dgm:presLayoutVars>
          <dgm:bulletEnabled/>
        </dgm:presLayoutVars>
      </dgm:prSet>
      <dgm:spPr/>
    </dgm:pt>
    <dgm:pt modelId="{B51B9C22-5BC5-4FA0-B35A-5485BD9DFDFF}" type="pres">
      <dgm:prSet presAssocID="{AE9B3C75-0EC3-448F-91E4-8FF061B3F20D}" presName="sp" presStyleCnt="0"/>
      <dgm:spPr/>
    </dgm:pt>
    <dgm:pt modelId="{5E84C0F1-A8A0-44FD-B92C-050E98A23E20}" type="pres">
      <dgm:prSet presAssocID="{8FAB55B6-E893-4642-9FAD-0D126D2E4140}" presName="linNode" presStyleCnt="0"/>
      <dgm:spPr/>
    </dgm:pt>
    <dgm:pt modelId="{73F6DEA9-12E3-4BCE-9A7D-78A93DF76446}" type="pres">
      <dgm:prSet presAssocID="{8FAB55B6-E893-4642-9FAD-0D126D2E4140}" presName="parentText" presStyleLbl="solidFgAcc1" presStyleIdx="3" presStyleCnt="5">
        <dgm:presLayoutVars>
          <dgm:chMax val="1"/>
          <dgm:bulletEnabled/>
        </dgm:presLayoutVars>
      </dgm:prSet>
      <dgm:spPr/>
    </dgm:pt>
    <dgm:pt modelId="{5FA90E11-DE3D-46C4-B12B-59BA8B8392CB}" type="pres">
      <dgm:prSet presAssocID="{8FAB55B6-E893-4642-9FAD-0D126D2E4140}" presName="descendantText" presStyleLbl="alignNode1" presStyleIdx="3" presStyleCnt="5">
        <dgm:presLayoutVars>
          <dgm:bulletEnabled/>
        </dgm:presLayoutVars>
      </dgm:prSet>
      <dgm:spPr/>
    </dgm:pt>
    <dgm:pt modelId="{06E284CE-6704-4C48-9385-35890FB35111}" type="pres">
      <dgm:prSet presAssocID="{52FEF0DA-8590-422F-B7F7-3D9174252997}" presName="sp" presStyleCnt="0"/>
      <dgm:spPr/>
    </dgm:pt>
    <dgm:pt modelId="{2F623172-2ACB-4118-9A88-F4423DE94AC7}" type="pres">
      <dgm:prSet presAssocID="{7519C4FE-25CF-4C97-92D8-5C69A465A014}" presName="linNode" presStyleCnt="0"/>
      <dgm:spPr/>
    </dgm:pt>
    <dgm:pt modelId="{911AD31A-9E11-4770-AFEE-60F532372E20}" type="pres">
      <dgm:prSet presAssocID="{7519C4FE-25CF-4C97-92D8-5C69A465A014}" presName="parentText" presStyleLbl="solidFgAcc1" presStyleIdx="4" presStyleCnt="5">
        <dgm:presLayoutVars>
          <dgm:chMax val="1"/>
          <dgm:bulletEnabled/>
        </dgm:presLayoutVars>
      </dgm:prSet>
      <dgm:spPr/>
    </dgm:pt>
    <dgm:pt modelId="{38BE5176-F801-4919-A2F0-23404D1DA48E}" type="pres">
      <dgm:prSet presAssocID="{7519C4FE-25CF-4C97-92D8-5C69A465A014}" presName="descendantText" presStyleLbl="alignNode1" presStyleIdx="4" presStyleCnt="5">
        <dgm:presLayoutVars>
          <dgm:bulletEnabled/>
        </dgm:presLayoutVars>
      </dgm:prSet>
      <dgm:spPr/>
    </dgm:pt>
  </dgm:ptLst>
  <dgm:cxnLst>
    <dgm:cxn modelId="{2E1D1C27-B4A6-4797-AE45-A3843C314101}" srcId="{E300D9E4-B80F-4081-B3EB-263579FE13EE}" destId="{4473DDF6-091E-454C-B0BF-CF58EEE7DD41}" srcOrd="0" destOrd="0" parTransId="{06BB0E2B-5243-4B00-8B1D-5B2C9396BF35}" sibTransId="{B2B24EF0-733E-41C4-B571-14F069C102F2}"/>
    <dgm:cxn modelId="{11DE1B2A-B9F4-4B65-A214-16812E0798A8}" srcId="{4473DDF6-091E-454C-B0BF-CF58EEE7DD41}" destId="{6309A226-993B-4AB1-93EB-7F1A43CA466E}" srcOrd="0" destOrd="0" parTransId="{2A368F53-1BB4-4C73-A9CA-D904641D2649}" sibTransId="{00215C77-F479-4281-B476-ED2245908089}"/>
    <dgm:cxn modelId="{72C6B431-D50E-4950-AF9A-D1B04013839A}" srcId="{D629BE22-B2B0-4578-AC12-99E100C57470}" destId="{9358DB2F-CBAD-4ABF-AE12-C2523A1C670D}" srcOrd="0" destOrd="0" parTransId="{3BE790B0-2E14-4DD3-8FBB-7FA456CE86DB}" sibTransId="{8DBE7722-1314-46FB-8DAA-85D3A52423C3}"/>
    <dgm:cxn modelId="{27F7E234-8305-421E-B52D-4122242DFC44}" type="presOf" srcId="{6309A226-993B-4AB1-93EB-7F1A43CA466E}" destId="{3820AFE6-2685-4CB3-A6B5-0B537E5A85F8}" srcOrd="0" destOrd="1" presId="urn:microsoft.com/office/officeart/2016/7/layout/VerticalHollowActionList"/>
    <dgm:cxn modelId="{9BD09837-13E2-49E1-A60C-D2F799E5C1CD}" type="presOf" srcId="{7519C4FE-25CF-4C97-92D8-5C69A465A014}" destId="{911AD31A-9E11-4770-AFEE-60F532372E20}" srcOrd="0" destOrd="0" presId="urn:microsoft.com/office/officeart/2016/7/layout/VerticalHollowActionList"/>
    <dgm:cxn modelId="{DBF3863C-6812-44BE-920A-C4816B073DEC}" type="presOf" srcId="{70C18F05-C864-4B05-ABF4-0D8701C58EC7}" destId="{5FA90E11-DE3D-46C4-B12B-59BA8B8392CB}" srcOrd="0" destOrd="0" presId="urn:microsoft.com/office/officeart/2016/7/layout/VerticalHollowActionList"/>
    <dgm:cxn modelId="{2D47745F-5608-428F-A2BC-F055211DB064}" srcId="{D629BE22-B2B0-4578-AC12-99E100C57470}" destId="{7519C4FE-25CF-4C97-92D8-5C69A465A014}" srcOrd="4" destOrd="0" parTransId="{5A3902C0-379E-4725-A49C-901F01357DD9}" sibTransId="{5938C5AC-1837-4039-8B64-A6BDFED16AB6}"/>
    <dgm:cxn modelId="{522BF544-8742-4ED9-A159-F5A04A0A2F0F}" type="presOf" srcId="{E61AEE89-C59D-4D83-885E-3DE820299210}" destId="{38BE5176-F801-4919-A2F0-23404D1DA48E}" srcOrd="0" destOrd="0" presId="urn:microsoft.com/office/officeart/2016/7/layout/VerticalHollowActionList"/>
    <dgm:cxn modelId="{0ACD534A-6C17-47CF-9EB9-CDD84555A15F}" type="presOf" srcId="{9358DB2F-CBAD-4ABF-AE12-C2523A1C670D}" destId="{1D01A0EE-7283-4BCE-A126-A34DB49FCA4D}" srcOrd="0" destOrd="0" presId="urn:microsoft.com/office/officeart/2016/7/layout/VerticalHollowActionList"/>
    <dgm:cxn modelId="{9995E852-DE33-4150-AB46-C63283FDAE36}" type="presOf" srcId="{77AE90D3-F7FB-4AFF-9CA3-A8908019FA4F}" destId="{A1DAB9FA-4FC3-44B1-8B3F-17269748BB3C}" srcOrd="0" destOrd="0" presId="urn:microsoft.com/office/officeart/2016/7/layout/VerticalHollowActionList"/>
    <dgm:cxn modelId="{A1335E7A-9577-4510-945E-D3F3C45AE206}" srcId="{7519C4FE-25CF-4C97-92D8-5C69A465A014}" destId="{E61AEE89-C59D-4D83-885E-3DE820299210}" srcOrd="0" destOrd="0" parTransId="{E38D9272-FE89-430B-BCBC-5C83431CF571}" sibTransId="{FDF8122E-8D6A-4934-B942-7CC4EB46A2BA}"/>
    <dgm:cxn modelId="{AD325795-2BBB-4814-9FA4-E3BAD30F95E1}" type="presOf" srcId="{E300D9E4-B80F-4081-B3EB-263579FE13EE}" destId="{8C6E7A6C-7AC4-4DAE-818C-04D167984670}" srcOrd="0" destOrd="0" presId="urn:microsoft.com/office/officeart/2016/7/layout/VerticalHollowActionList"/>
    <dgm:cxn modelId="{DA14DE9D-8185-44E4-B85E-04AA9D6D88D3}" srcId="{AB153BA3-F837-4ECA-ACD2-77D6AA05BC55}" destId="{77AE90D3-F7FB-4AFF-9CA3-A8908019FA4F}" srcOrd="0" destOrd="0" parTransId="{CE8B2CA1-592F-4D3E-B839-42A0CBC47D1C}" sibTransId="{30328256-4D47-4A88-BEB7-0988F3F5C201}"/>
    <dgm:cxn modelId="{73B385A0-19BF-422E-A89A-52CBABE71C2C}" type="presOf" srcId="{D629BE22-B2B0-4578-AC12-99E100C57470}" destId="{D1315F9B-FD31-477D-8554-86E60C7C3BCD}" srcOrd="0" destOrd="0" presId="urn:microsoft.com/office/officeart/2016/7/layout/VerticalHollowActionList"/>
    <dgm:cxn modelId="{3C0660A5-35B9-4EC1-AC86-6E3AB0E45EFD}" type="presOf" srcId="{7ED1C146-0FC2-414E-A999-1E939688D781}" destId="{33989E2C-C5C3-4D06-B6EE-E586B53429C9}" srcOrd="0" destOrd="0" presId="urn:microsoft.com/office/officeart/2016/7/layout/VerticalHollowActionList"/>
    <dgm:cxn modelId="{E6F568A5-C540-4BF0-8CC0-8D52DFC2F3F7}" srcId="{D629BE22-B2B0-4578-AC12-99E100C57470}" destId="{E300D9E4-B80F-4081-B3EB-263579FE13EE}" srcOrd="1" destOrd="0" parTransId="{8FD8AAAB-26F3-4650-B564-CB902EAB8E96}" sibTransId="{96BF1836-46E6-42A9-A264-0AC26A0A293A}"/>
    <dgm:cxn modelId="{4B3278AB-0281-4F9B-AC31-CA17EC4FF4D0}" type="presOf" srcId="{8FAB55B6-E893-4642-9FAD-0D126D2E4140}" destId="{73F6DEA9-12E3-4BCE-9A7D-78A93DF76446}" srcOrd="0" destOrd="0" presId="urn:microsoft.com/office/officeart/2016/7/layout/VerticalHollowActionList"/>
    <dgm:cxn modelId="{FD2219BF-5FE4-4A65-B393-C7696C186FCC}" srcId="{8FAB55B6-E893-4642-9FAD-0D126D2E4140}" destId="{70C18F05-C864-4B05-ABF4-0D8701C58EC7}" srcOrd="0" destOrd="0" parTransId="{AD958CFA-99CF-4185-A828-6EAFB6CF12AD}" sibTransId="{2C3AA6BB-BFC5-4DAD-B929-078A0D647CE2}"/>
    <dgm:cxn modelId="{5846C0C6-C2BC-43CC-ACBA-BED036504194}" type="presOf" srcId="{AB153BA3-F837-4ECA-ACD2-77D6AA05BC55}" destId="{F7F392A7-993E-4408-9CA9-F3D5E0225835}" srcOrd="0" destOrd="0" presId="urn:microsoft.com/office/officeart/2016/7/layout/VerticalHollowActionList"/>
    <dgm:cxn modelId="{6DD7D8C9-E127-4D11-B438-04C24B15B26A}" srcId="{D629BE22-B2B0-4578-AC12-99E100C57470}" destId="{AB153BA3-F837-4ECA-ACD2-77D6AA05BC55}" srcOrd="2" destOrd="0" parTransId="{7FDFC80B-4EEA-4213-9E97-5DC5709EFAAF}" sibTransId="{AE9B3C75-0EC3-448F-91E4-8FF061B3F20D}"/>
    <dgm:cxn modelId="{9B853FD8-8A27-415D-A71B-D2BC508148E1}" type="presOf" srcId="{4473DDF6-091E-454C-B0BF-CF58EEE7DD41}" destId="{3820AFE6-2685-4CB3-A6B5-0B537E5A85F8}" srcOrd="0" destOrd="0" presId="urn:microsoft.com/office/officeart/2016/7/layout/VerticalHollowActionList"/>
    <dgm:cxn modelId="{E92107E1-CA43-479F-AADF-4F860156AF74}" srcId="{D629BE22-B2B0-4578-AC12-99E100C57470}" destId="{8FAB55B6-E893-4642-9FAD-0D126D2E4140}" srcOrd="3" destOrd="0" parTransId="{B5087A3A-9530-4DEA-880A-FA674F4F99B0}" sibTransId="{52FEF0DA-8590-422F-B7F7-3D9174252997}"/>
    <dgm:cxn modelId="{6FB240F0-CEB5-43F4-9A65-B68BF04323DF}" srcId="{9358DB2F-CBAD-4ABF-AE12-C2523A1C670D}" destId="{7ED1C146-0FC2-414E-A999-1E939688D781}" srcOrd="0" destOrd="0" parTransId="{E298CCC9-6DE7-418A-BDFF-7942CF9DD841}" sibTransId="{D64C7738-20DA-4CD7-B954-C65CF8C65A80}"/>
    <dgm:cxn modelId="{99A47E1B-2E9B-4902-9BF3-2C7C4F84FDCB}" type="presParOf" srcId="{D1315F9B-FD31-477D-8554-86E60C7C3BCD}" destId="{20C61CAF-8F1D-4265-84CE-B2C7BAC6E7CC}" srcOrd="0" destOrd="0" presId="urn:microsoft.com/office/officeart/2016/7/layout/VerticalHollowActionList"/>
    <dgm:cxn modelId="{9B116856-9647-43DF-97EA-07AF9EFA7CEA}" type="presParOf" srcId="{20C61CAF-8F1D-4265-84CE-B2C7BAC6E7CC}" destId="{1D01A0EE-7283-4BCE-A126-A34DB49FCA4D}" srcOrd="0" destOrd="0" presId="urn:microsoft.com/office/officeart/2016/7/layout/VerticalHollowActionList"/>
    <dgm:cxn modelId="{D3F0CCE2-7FF8-437E-8269-0F497985D964}" type="presParOf" srcId="{20C61CAF-8F1D-4265-84CE-B2C7BAC6E7CC}" destId="{33989E2C-C5C3-4D06-B6EE-E586B53429C9}" srcOrd="1" destOrd="0" presId="urn:microsoft.com/office/officeart/2016/7/layout/VerticalHollowActionList"/>
    <dgm:cxn modelId="{BCA242C3-F57E-4826-90F3-20C23D6CF551}" type="presParOf" srcId="{D1315F9B-FD31-477D-8554-86E60C7C3BCD}" destId="{765B522F-8697-4CC0-A91F-95DB14657D06}" srcOrd="1" destOrd="0" presId="urn:microsoft.com/office/officeart/2016/7/layout/VerticalHollowActionList"/>
    <dgm:cxn modelId="{40062B96-E253-4ED4-AEBF-19F8871A9687}" type="presParOf" srcId="{D1315F9B-FD31-477D-8554-86E60C7C3BCD}" destId="{377DF82B-8AF0-4B45-942E-957CC2087C56}" srcOrd="2" destOrd="0" presId="urn:microsoft.com/office/officeart/2016/7/layout/VerticalHollowActionList"/>
    <dgm:cxn modelId="{99836EE7-F0C9-47DB-8B12-ACF511BAA834}" type="presParOf" srcId="{377DF82B-8AF0-4B45-942E-957CC2087C56}" destId="{8C6E7A6C-7AC4-4DAE-818C-04D167984670}" srcOrd="0" destOrd="0" presId="urn:microsoft.com/office/officeart/2016/7/layout/VerticalHollowActionList"/>
    <dgm:cxn modelId="{C8A6D7AC-3342-49C4-AB57-9D157014410C}" type="presParOf" srcId="{377DF82B-8AF0-4B45-942E-957CC2087C56}" destId="{3820AFE6-2685-4CB3-A6B5-0B537E5A85F8}" srcOrd="1" destOrd="0" presId="urn:microsoft.com/office/officeart/2016/7/layout/VerticalHollowActionList"/>
    <dgm:cxn modelId="{BFBA2A48-228F-486C-AC26-D78E9A76C069}" type="presParOf" srcId="{D1315F9B-FD31-477D-8554-86E60C7C3BCD}" destId="{C75882E5-13F3-4F89-B88D-F070F3EBDC33}" srcOrd="3" destOrd="0" presId="urn:microsoft.com/office/officeart/2016/7/layout/VerticalHollowActionList"/>
    <dgm:cxn modelId="{EFC9BA3F-2921-4652-9094-7C4260C9F609}" type="presParOf" srcId="{D1315F9B-FD31-477D-8554-86E60C7C3BCD}" destId="{EA874014-A17D-4129-A643-73054F6B07B5}" srcOrd="4" destOrd="0" presId="urn:microsoft.com/office/officeart/2016/7/layout/VerticalHollowActionList"/>
    <dgm:cxn modelId="{FC41417F-1421-4620-BD28-E77D353117DC}" type="presParOf" srcId="{EA874014-A17D-4129-A643-73054F6B07B5}" destId="{F7F392A7-993E-4408-9CA9-F3D5E0225835}" srcOrd="0" destOrd="0" presId="urn:microsoft.com/office/officeart/2016/7/layout/VerticalHollowActionList"/>
    <dgm:cxn modelId="{E7774CA3-2F0E-4533-9D92-24F6332582E3}" type="presParOf" srcId="{EA874014-A17D-4129-A643-73054F6B07B5}" destId="{A1DAB9FA-4FC3-44B1-8B3F-17269748BB3C}" srcOrd="1" destOrd="0" presId="urn:microsoft.com/office/officeart/2016/7/layout/VerticalHollowActionList"/>
    <dgm:cxn modelId="{B7898289-4F1C-40D4-A3BC-1B27B55C9651}" type="presParOf" srcId="{D1315F9B-FD31-477D-8554-86E60C7C3BCD}" destId="{B51B9C22-5BC5-4FA0-B35A-5485BD9DFDFF}" srcOrd="5" destOrd="0" presId="urn:microsoft.com/office/officeart/2016/7/layout/VerticalHollowActionList"/>
    <dgm:cxn modelId="{F89FF89D-3540-4DDE-BB9C-F15DC2326323}" type="presParOf" srcId="{D1315F9B-FD31-477D-8554-86E60C7C3BCD}" destId="{5E84C0F1-A8A0-44FD-B92C-050E98A23E20}" srcOrd="6" destOrd="0" presId="urn:microsoft.com/office/officeart/2016/7/layout/VerticalHollowActionList"/>
    <dgm:cxn modelId="{5DBA3405-3B43-4958-8C13-D2527B8EC8F8}" type="presParOf" srcId="{5E84C0F1-A8A0-44FD-B92C-050E98A23E20}" destId="{73F6DEA9-12E3-4BCE-9A7D-78A93DF76446}" srcOrd="0" destOrd="0" presId="urn:microsoft.com/office/officeart/2016/7/layout/VerticalHollowActionList"/>
    <dgm:cxn modelId="{A066C5E0-A162-4166-89F0-50A62F8692BF}" type="presParOf" srcId="{5E84C0F1-A8A0-44FD-B92C-050E98A23E20}" destId="{5FA90E11-DE3D-46C4-B12B-59BA8B8392CB}" srcOrd="1" destOrd="0" presId="urn:microsoft.com/office/officeart/2016/7/layout/VerticalHollowActionList"/>
    <dgm:cxn modelId="{0C641463-64E6-40EF-A928-57795612A536}" type="presParOf" srcId="{D1315F9B-FD31-477D-8554-86E60C7C3BCD}" destId="{06E284CE-6704-4C48-9385-35890FB35111}" srcOrd="7" destOrd="0" presId="urn:microsoft.com/office/officeart/2016/7/layout/VerticalHollowActionList"/>
    <dgm:cxn modelId="{D75AFE8A-FC51-4432-9585-EA7C9792ADF0}" type="presParOf" srcId="{D1315F9B-FD31-477D-8554-86E60C7C3BCD}" destId="{2F623172-2ACB-4118-9A88-F4423DE94AC7}" srcOrd="8" destOrd="0" presId="urn:microsoft.com/office/officeart/2016/7/layout/VerticalHollowActionList"/>
    <dgm:cxn modelId="{9F68CC2C-B69D-41B8-A4E8-E848BA5CEACA}" type="presParOf" srcId="{2F623172-2ACB-4118-9A88-F4423DE94AC7}" destId="{911AD31A-9E11-4770-AFEE-60F532372E20}" srcOrd="0" destOrd="0" presId="urn:microsoft.com/office/officeart/2016/7/layout/VerticalHollowActionList"/>
    <dgm:cxn modelId="{F467EE81-7038-429A-972E-52AD28E97DDA}" type="presParOf" srcId="{2F623172-2ACB-4118-9A88-F4423DE94AC7}" destId="{38BE5176-F801-4919-A2F0-23404D1DA48E}"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FEFC23-65B0-496D-8ECB-515E2B2C06A4}"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23DA66A5-CD89-4758-A3A3-52B503CA8931}">
      <dgm:prSet/>
      <dgm:spPr/>
      <dgm:t>
        <a:bodyPr/>
        <a:lstStyle/>
        <a:p>
          <a:r>
            <a:rPr lang="en-US"/>
            <a:t>Maintain</a:t>
          </a:r>
        </a:p>
      </dgm:t>
    </dgm:pt>
    <dgm:pt modelId="{6AD27D04-D380-4DCB-914C-2D5798036B4D}" type="parTrans" cxnId="{3843C5D1-A39F-49CD-A91C-22A861C6A2D3}">
      <dgm:prSet/>
      <dgm:spPr/>
      <dgm:t>
        <a:bodyPr/>
        <a:lstStyle/>
        <a:p>
          <a:endParaRPr lang="en-US"/>
        </a:p>
      </dgm:t>
    </dgm:pt>
    <dgm:pt modelId="{EEF49012-D339-4BF1-9B7F-C8CBEF7BA1B1}" type="sibTrans" cxnId="{3843C5D1-A39F-49CD-A91C-22A861C6A2D3}">
      <dgm:prSet/>
      <dgm:spPr/>
      <dgm:t>
        <a:bodyPr/>
        <a:lstStyle/>
        <a:p>
          <a:endParaRPr lang="en-US"/>
        </a:p>
      </dgm:t>
    </dgm:pt>
    <dgm:pt modelId="{9D832F04-2F43-4553-9923-944AAE3C3884}">
      <dgm:prSet/>
      <dgm:spPr/>
      <dgm:t>
        <a:bodyPr/>
        <a:lstStyle/>
        <a:p>
          <a:r>
            <a:rPr lang="en-US"/>
            <a:t>Maintain unobstructed urine ﬂow (A-II) </a:t>
          </a:r>
        </a:p>
      </dgm:t>
    </dgm:pt>
    <dgm:pt modelId="{EB6A776D-9C22-4DBD-8FD8-D11CC1DA7A17}" type="parTrans" cxnId="{3A3D618C-69CB-4BF3-AFB9-D70ED47126A7}">
      <dgm:prSet/>
      <dgm:spPr/>
      <dgm:t>
        <a:bodyPr/>
        <a:lstStyle/>
        <a:p>
          <a:endParaRPr lang="en-US"/>
        </a:p>
      </dgm:t>
    </dgm:pt>
    <dgm:pt modelId="{E45A493A-4485-4CC7-80AB-BD293D6104A1}" type="sibTrans" cxnId="{3A3D618C-69CB-4BF3-AFB9-D70ED47126A7}">
      <dgm:prSet/>
      <dgm:spPr/>
      <dgm:t>
        <a:bodyPr/>
        <a:lstStyle/>
        <a:p>
          <a:endParaRPr lang="en-US"/>
        </a:p>
      </dgm:t>
    </dgm:pt>
    <dgm:pt modelId="{1AC9BF3C-B5D1-4D44-BB8F-60F8A9DC80D9}">
      <dgm:prSet/>
      <dgm:spPr/>
      <dgm:t>
        <a:bodyPr/>
        <a:lstStyle/>
        <a:p>
          <a:r>
            <a:rPr lang="en-US"/>
            <a:t>Empty</a:t>
          </a:r>
        </a:p>
      </dgm:t>
    </dgm:pt>
    <dgm:pt modelId="{3E0B4F30-40D5-4F27-8CCA-BDE84C8DFB22}" type="parTrans" cxnId="{F6E58FEA-635A-48D9-B691-3A302168673A}">
      <dgm:prSet/>
      <dgm:spPr/>
      <dgm:t>
        <a:bodyPr/>
        <a:lstStyle/>
        <a:p>
          <a:endParaRPr lang="en-US"/>
        </a:p>
      </dgm:t>
    </dgm:pt>
    <dgm:pt modelId="{FEDF0FCD-ED09-486F-8351-B283D4B28D8E}" type="sibTrans" cxnId="{F6E58FEA-635A-48D9-B691-3A302168673A}">
      <dgm:prSet/>
      <dgm:spPr/>
      <dgm:t>
        <a:bodyPr/>
        <a:lstStyle/>
        <a:p>
          <a:endParaRPr lang="en-US"/>
        </a:p>
      </dgm:t>
    </dgm:pt>
    <dgm:pt modelId="{2577F097-68A0-4FA5-ADFB-A1E6DE1493E4}">
      <dgm:prSet/>
      <dgm:spPr/>
      <dgm:t>
        <a:bodyPr/>
        <a:lstStyle/>
        <a:p>
          <a:r>
            <a:rPr lang="en-US"/>
            <a:t>Empty the collecting bag regularly, using a separate col- lecting container for each patient, and avoid allowing the draining spigot to touch the collecting container (A-II) </a:t>
          </a:r>
        </a:p>
      </dgm:t>
    </dgm:pt>
    <dgm:pt modelId="{C997137B-41A1-422E-B522-147089742B1F}" type="parTrans" cxnId="{494C9F01-4C8E-4F78-BF12-BEC5B9804A47}">
      <dgm:prSet/>
      <dgm:spPr/>
      <dgm:t>
        <a:bodyPr/>
        <a:lstStyle/>
        <a:p>
          <a:endParaRPr lang="en-US"/>
        </a:p>
      </dgm:t>
    </dgm:pt>
    <dgm:pt modelId="{B3605282-B9ED-4AB7-98A8-6D55960E80C1}" type="sibTrans" cxnId="{494C9F01-4C8E-4F78-BF12-BEC5B9804A47}">
      <dgm:prSet/>
      <dgm:spPr/>
      <dgm:t>
        <a:bodyPr/>
        <a:lstStyle/>
        <a:p>
          <a:endParaRPr lang="en-US"/>
        </a:p>
      </dgm:t>
    </dgm:pt>
    <dgm:pt modelId="{410979F9-7E84-40C2-B128-233BC8670C85}">
      <dgm:prSet/>
      <dgm:spPr/>
      <dgm:t>
        <a:bodyPr/>
        <a:lstStyle/>
        <a:p>
          <a:r>
            <a:rPr lang="en-US"/>
            <a:t>Keep</a:t>
          </a:r>
        </a:p>
      </dgm:t>
    </dgm:pt>
    <dgm:pt modelId="{A2C7FE9E-2A95-4D9C-88DE-646DDE28EE78}" type="parTrans" cxnId="{FBFA53AE-D066-4B1E-BE36-1923B55A318F}">
      <dgm:prSet/>
      <dgm:spPr/>
      <dgm:t>
        <a:bodyPr/>
        <a:lstStyle/>
        <a:p>
          <a:endParaRPr lang="en-US"/>
        </a:p>
      </dgm:t>
    </dgm:pt>
    <dgm:pt modelId="{EAB7BB30-A264-4C28-BAFA-6CE0488D9BDA}" type="sibTrans" cxnId="{FBFA53AE-D066-4B1E-BE36-1923B55A318F}">
      <dgm:prSet/>
      <dgm:spPr/>
      <dgm:t>
        <a:bodyPr/>
        <a:lstStyle/>
        <a:p>
          <a:endParaRPr lang="en-US"/>
        </a:p>
      </dgm:t>
    </dgm:pt>
    <dgm:pt modelId="{D4B7709F-AEE8-4917-A8EC-98610E5AC49C}">
      <dgm:prSet/>
      <dgm:spPr/>
      <dgm:t>
        <a:bodyPr/>
        <a:lstStyle/>
        <a:p>
          <a:r>
            <a:rPr lang="en-US"/>
            <a:t>Keep the collecting bag below the level of the bladder at all times (A-III)</a:t>
          </a:r>
        </a:p>
      </dgm:t>
    </dgm:pt>
    <dgm:pt modelId="{9C995FBA-7E66-4D37-AD8E-D539F3CC5F33}" type="parTrans" cxnId="{A531EAF2-1174-451D-A48A-4F88482131D9}">
      <dgm:prSet/>
      <dgm:spPr/>
      <dgm:t>
        <a:bodyPr/>
        <a:lstStyle/>
        <a:p>
          <a:endParaRPr lang="en-US"/>
        </a:p>
      </dgm:t>
    </dgm:pt>
    <dgm:pt modelId="{50DF71DA-BAD8-430A-AE2D-03880BDBBFF8}" type="sibTrans" cxnId="{A531EAF2-1174-451D-A48A-4F88482131D9}">
      <dgm:prSet/>
      <dgm:spPr/>
      <dgm:t>
        <a:bodyPr/>
        <a:lstStyle/>
        <a:p>
          <a:endParaRPr lang="en-US"/>
        </a:p>
      </dgm:t>
    </dgm:pt>
    <dgm:pt modelId="{A28B4121-C8DB-48CB-915D-E8779A4FCCF8}">
      <dgm:prSet/>
      <dgm:spPr/>
      <dgm:t>
        <a:bodyPr/>
        <a:lstStyle/>
        <a:p>
          <a:r>
            <a:rPr lang="en-US"/>
            <a:t>Do</a:t>
          </a:r>
        </a:p>
      </dgm:t>
    </dgm:pt>
    <dgm:pt modelId="{A272B6D8-E395-45FC-9A67-405FA4DB50D6}" type="parTrans" cxnId="{8EA34471-4515-4FB5-B91D-4A96C6DD0036}">
      <dgm:prSet/>
      <dgm:spPr/>
      <dgm:t>
        <a:bodyPr/>
        <a:lstStyle/>
        <a:p>
          <a:endParaRPr lang="en-US"/>
        </a:p>
      </dgm:t>
    </dgm:pt>
    <dgm:pt modelId="{448287D4-C864-415E-89D8-17EAC27B94ED}" type="sibTrans" cxnId="{8EA34471-4515-4FB5-B91D-4A96C6DD0036}">
      <dgm:prSet/>
      <dgm:spPr/>
      <dgm:t>
        <a:bodyPr/>
        <a:lstStyle/>
        <a:p>
          <a:endParaRPr lang="en-US"/>
        </a:p>
      </dgm:t>
    </dgm:pt>
    <dgm:pt modelId="{7149EF3F-E2F9-46A2-9B9D-DB1B01BBE2A3}">
      <dgm:prSet/>
      <dgm:spPr/>
      <dgm:t>
        <a:bodyPr/>
        <a:lstStyle/>
        <a:p>
          <a:r>
            <a:rPr lang="en-US"/>
            <a:t>Do not routinely use silver-coated or other antibacterial catheters (A-I)</a:t>
          </a:r>
        </a:p>
      </dgm:t>
    </dgm:pt>
    <dgm:pt modelId="{A6CCC821-3BF3-4038-BCFA-36EB1B1CE6AB}" type="parTrans" cxnId="{6F8C9A80-FC02-4298-823D-13CFE6059DFE}">
      <dgm:prSet/>
      <dgm:spPr/>
      <dgm:t>
        <a:bodyPr/>
        <a:lstStyle/>
        <a:p>
          <a:endParaRPr lang="en-US"/>
        </a:p>
      </dgm:t>
    </dgm:pt>
    <dgm:pt modelId="{9A1321BD-07F3-4FC5-89FD-CBF32FE002DA}" type="sibTrans" cxnId="{6F8C9A80-FC02-4298-823D-13CFE6059DFE}">
      <dgm:prSet/>
      <dgm:spPr/>
      <dgm:t>
        <a:bodyPr/>
        <a:lstStyle/>
        <a:p>
          <a:endParaRPr lang="en-US"/>
        </a:p>
      </dgm:t>
    </dgm:pt>
    <dgm:pt modelId="{E92F353C-E719-4C58-A2A9-A04A2401E3EB}">
      <dgm:prSet/>
      <dgm:spPr/>
      <dgm:t>
        <a:bodyPr/>
        <a:lstStyle/>
        <a:p>
          <a:r>
            <a:rPr lang="en-US"/>
            <a:t>Do not screen</a:t>
          </a:r>
        </a:p>
      </dgm:t>
    </dgm:pt>
    <dgm:pt modelId="{9FECA667-6659-47FC-A0BD-F5E4193F3AAF}" type="parTrans" cxnId="{3EBBC6E7-2C2A-4DD7-B21D-FD395021DB8A}">
      <dgm:prSet/>
      <dgm:spPr/>
      <dgm:t>
        <a:bodyPr/>
        <a:lstStyle/>
        <a:p>
          <a:endParaRPr lang="en-US"/>
        </a:p>
      </dgm:t>
    </dgm:pt>
    <dgm:pt modelId="{3DE881C2-5F9A-4D3A-8D40-C65BC7DB1D40}" type="sibTrans" cxnId="{3EBBC6E7-2C2A-4DD7-B21D-FD395021DB8A}">
      <dgm:prSet/>
      <dgm:spPr/>
      <dgm:t>
        <a:bodyPr/>
        <a:lstStyle/>
        <a:p>
          <a:endParaRPr lang="en-US"/>
        </a:p>
      </dgm:t>
    </dgm:pt>
    <dgm:pt modelId="{519CED91-46C9-4443-A595-CDBDDFDCA911}">
      <dgm:prSet/>
      <dgm:spPr/>
      <dgm:t>
        <a:bodyPr/>
        <a:lstStyle/>
        <a:p>
          <a:r>
            <a:rPr lang="en-US"/>
            <a:t>Do not screen for asymptomatic bacteruria in catheterized patients (A-II)</a:t>
          </a:r>
        </a:p>
      </dgm:t>
    </dgm:pt>
    <dgm:pt modelId="{470CFEC4-73BE-4A00-B61D-9C46CD45DDED}" type="parTrans" cxnId="{836B49AD-F358-4D92-A15F-7F421D362504}">
      <dgm:prSet/>
      <dgm:spPr/>
      <dgm:t>
        <a:bodyPr/>
        <a:lstStyle/>
        <a:p>
          <a:endParaRPr lang="en-US"/>
        </a:p>
      </dgm:t>
    </dgm:pt>
    <dgm:pt modelId="{7F3D5BA1-A712-4749-8F78-7AE4D5A2EDE0}" type="sibTrans" cxnId="{836B49AD-F358-4D92-A15F-7F421D362504}">
      <dgm:prSet/>
      <dgm:spPr/>
      <dgm:t>
        <a:bodyPr/>
        <a:lstStyle/>
        <a:p>
          <a:endParaRPr lang="en-US"/>
        </a:p>
      </dgm:t>
    </dgm:pt>
    <dgm:pt modelId="{74041F43-01F9-4B34-BFC7-D7BF4CAC7909}">
      <dgm:prSet/>
      <dgm:spPr/>
      <dgm:t>
        <a:bodyPr/>
        <a:lstStyle/>
        <a:p>
          <a:r>
            <a:rPr lang="en-US"/>
            <a:t>Do not treat</a:t>
          </a:r>
        </a:p>
      </dgm:t>
    </dgm:pt>
    <dgm:pt modelId="{E57C9EB2-1707-4EBC-8082-858D1B712D0F}" type="parTrans" cxnId="{AB81B51C-F3E5-46BB-B03E-BAACFA8CEEE4}">
      <dgm:prSet/>
      <dgm:spPr/>
      <dgm:t>
        <a:bodyPr/>
        <a:lstStyle/>
        <a:p>
          <a:endParaRPr lang="en-US"/>
        </a:p>
      </dgm:t>
    </dgm:pt>
    <dgm:pt modelId="{9C227B49-C655-41B7-80A6-D24AE1652310}" type="sibTrans" cxnId="{AB81B51C-F3E5-46BB-B03E-BAACFA8CEEE4}">
      <dgm:prSet/>
      <dgm:spPr/>
      <dgm:t>
        <a:bodyPr/>
        <a:lstStyle/>
        <a:p>
          <a:endParaRPr lang="en-US"/>
        </a:p>
      </dgm:t>
    </dgm:pt>
    <dgm:pt modelId="{4925215F-8309-4B71-9B39-E56ECB734A07}">
      <dgm:prSet/>
      <dgm:spPr/>
      <dgm:t>
        <a:bodyPr/>
        <a:lstStyle/>
        <a:p>
          <a:r>
            <a:rPr lang="en-US"/>
            <a:t>Do not treat asymptomatic bacteruria in catheterized patients except before invasive urologic procedures (A-I)</a:t>
          </a:r>
        </a:p>
      </dgm:t>
    </dgm:pt>
    <dgm:pt modelId="{85C3E549-F651-4D6F-A9C1-B5AB8FB5AD75}" type="parTrans" cxnId="{98BDD954-1E21-47A7-810E-D39F987FC53A}">
      <dgm:prSet/>
      <dgm:spPr/>
      <dgm:t>
        <a:bodyPr/>
        <a:lstStyle/>
        <a:p>
          <a:endParaRPr lang="en-US"/>
        </a:p>
      </dgm:t>
    </dgm:pt>
    <dgm:pt modelId="{761DF1E0-2358-4090-8C6C-9876E0BA2F33}" type="sibTrans" cxnId="{98BDD954-1E21-47A7-810E-D39F987FC53A}">
      <dgm:prSet/>
      <dgm:spPr/>
      <dgm:t>
        <a:bodyPr/>
        <a:lstStyle/>
        <a:p>
          <a:endParaRPr lang="en-US"/>
        </a:p>
      </dgm:t>
    </dgm:pt>
    <dgm:pt modelId="{97423AE8-6713-4B8C-8144-8993622D91EF}" type="pres">
      <dgm:prSet presAssocID="{A5FEFC23-65B0-496D-8ECB-515E2B2C06A4}" presName="Name0" presStyleCnt="0">
        <dgm:presLayoutVars>
          <dgm:dir/>
          <dgm:animLvl val="lvl"/>
          <dgm:resizeHandles val="exact"/>
        </dgm:presLayoutVars>
      </dgm:prSet>
      <dgm:spPr/>
    </dgm:pt>
    <dgm:pt modelId="{7FC4C138-804D-45B7-AA4D-68E037746C2C}" type="pres">
      <dgm:prSet presAssocID="{23DA66A5-CD89-4758-A3A3-52B503CA8931}" presName="linNode" presStyleCnt="0"/>
      <dgm:spPr/>
    </dgm:pt>
    <dgm:pt modelId="{E3200689-9B6F-4839-B90D-2B919224D769}" type="pres">
      <dgm:prSet presAssocID="{23DA66A5-CD89-4758-A3A3-52B503CA8931}" presName="parentText" presStyleLbl="solidFgAcc1" presStyleIdx="0" presStyleCnt="6">
        <dgm:presLayoutVars>
          <dgm:chMax val="1"/>
          <dgm:bulletEnabled/>
        </dgm:presLayoutVars>
      </dgm:prSet>
      <dgm:spPr/>
    </dgm:pt>
    <dgm:pt modelId="{FDA1FE17-B070-4A7A-BBA7-DE809D233565}" type="pres">
      <dgm:prSet presAssocID="{23DA66A5-CD89-4758-A3A3-52B503CA8931}" presName="descendantText" presStyleLbl="alignNode1" presStyleIdx="0" presStyleCnt="6">
        <dgm:presLayoutVars>
          <dgm:bulletEnabled/>
        </dgm:presLayoutVars>
      </dgm:prSet>
      <dgm:spPr/>
    </dgm:pt>
    <dgm:pt modelId="{2C043AE6-DED6-4F5D-B194-671803717649}" type="pres">
      <dgm:prSet presAssocID="{EEF49012-D339-4BF1-9B7F-C8CBEF7BA1B1}" presName="sp" presStyleCnt="0"/>
      <dgm:spPr/>
    </dgm:pt>
    <dgm:pt modelId="{8AFE4E6B-5F98-403E-998B-5F02192AF020}" type="pres">
      <dgm:prSet presAssocID="{1AC9BF3C-B5D1-4D44-BB8F-60F8A9DC80D9}" presName="linNode" presStyleCnt="0"/>
      <dgm:spPr/>
    </dgm:pt>
    <dgm:pt modelId="{159595A7-892E-4F93-B626-99AF997D7098}" type="pres">
      <dgm:prSet presAssocID="{1AC9BF3C-B5D1-4D44-BB8F-60F8A9DC80D9}" presName="parentText" presStyleLbl="solidFgAcc1" presStyleIdx="1" presStyleCnt="6">
        <dgm:presLayoutVars>
          <dgm:chMax val="1"/>
          <dgm:bulletEnabled/>
        </dgm:presLayoutVars>
      </dgm:prSet>
      <dgm:spPr/>
    </dgm:pt>
    <dgm:pt modelId="{5EA7260A-73C4-4844-85D5-1BD25D0C6B26}" type="pres">
      <dgm:prSet presAssocID="{1AC9BF3C-B5D1-4D44-BB8F-60F8A9DC80D9}" presName="descendantText" presStyleLbl="alignNode1" presStyleIdx="1" presStyleCnt="6">
        <dgm:presLayoutVars>
          <dgm:bulletEnabled/>
        </dgm:presLayoutVars>
      </dgm:prSet>
      <dgm:spPr/>
    </dgm:pt>
    <dgm:pt modelId="{CD4F48DD-DAFC-4118-AF4A-CED66EB0F57C}" type="pres">
      <dgm:prSet presAssocID="{FEDF0FCD-ED09-486F-8351-B283D4B28D8E}" presName="sp" presStyleCnt="0"/>
      <dgm:spPr/>
    </dgm:pt>
    <dgm:pt modelId="{93A1AF58-549D-4555-BCD0-911537F983F4}" type="pres">
      <dgm:prSet presAssocID="{410979F9-7E84-40C2-B128-233BC8670C85}" presName="linNode" presStyleCnt="0"/>
      <dgm:spPr/>
    </dgm:pt>
    <dgm:pt modelId="{726508C0-259A-4DDF-9522-CFDFD15FD420}" type="pres">
      <dgm:prSet presAssocID="{410979F9-7E84-40C2-B128-233BC8670C85}" presName="parentText" presStyleLbl="solidFgAcc1" presStyleIdx="2" presStyleCnt="6">
        <dgm:presLayoutVars>
          <dgm:chMax val="1"/>
          <dgm:bulletEnabled/>
        </dgm:presLayoutVars>
      </dgm:prSet>
      <dgm:spPr/>
    </dgm:pt>
    <dgm:pt modelId="{05664580-C962-443A-9DC8-DE4952E85C16}" type="pres">
      <dgm:prSet presAssocID="{410979F9-7E84-40C2-B128-233BC8670C85}" presName="descendantText" presStyleLbl="alignNode1" presStyleIdx="2" presStyleCnt="6">
        <dgm:presLayoutVars>
          <dgm:bulletEnabled/>
        </dgm:presLayoutVars>
      </dgm:prSet>
      <dgm:spPr/>
    </dgm:pt>
    <dgm:pt modelId="{B8C19810-EF79-44FE-9F8C-DD9D3CC7483F}" type="pres">
      <dgm:prSet presAssocID="{EAB7BB30-A264-4C28-BAFA-6CE0488D9BDA}" presName="sp" presStyleCnt="0"/>
      <dgm:spPr/>
    </dgm:pt>
    <dgm:pt modelId="{558056FD-F926-4EC8-A187-AEDCBD9496DA}" type="pres">
      <dgm:prSet presAssocID="{A28B4121-C8DB-48CB-915D-E8779A4FCCF8}" presName="linNode" presStyleCnt="0"/>
      <dgm:spPr/>
    </dgm:pt>
    <dgm:pt modelId="{C289A8C5-2818-4B6F-B0C8-40033980424A}" type="pres">
      <dgm:prSet presAssocID="{A28B4121-C8DB-48CB-915D-E8779A4FCCF8}" presName="parentText" presStyleLbl="solidFgAcc1" presStyleIdx="3" presStyleCnt="6">
        <dgm:presLayoutVars>
          <dgm:chMax val="1"/>
          <dgm:bulletEnabled/>
        </dgm:presLayoutVars>
      </dgm:prSet>
      <dgm:spPr/>
    </dgm:pt>
    <dgm:pt modelId="{7E28FCE1-7A84-4893-987F-24952390F8BD}" type="pres">
      <dgm:prSet presAssocID="{A28B4121-C8DB-48CB-915D-E8779A4FCCF8}" presName="descendantText" presStyleLbl="alignNode1" presStyleIdx="3" presStyleCnt="6">
        <dgm:presLayoutVars>
          <dgm:bulletEnabled/>
        </dgm:presLayoutVars>
      </dgm:prSet>
      <dgm:spPr/>
    </dgm:pt>
    <dgm:pt modelId="{0F2A1CB5-CEAF-4418-A110-696AD363D204}" type="pres">
      <dgm:prSet presAssocID="{448287D4-C864-415E-89D8-17EAC27B94ED}" presName="sp" presStyleCnt="0"/>
      <dgm:spPr/>
    </dgm:pt>
    <dgm:pt modelId="{57BDAE9D-EC4F-4FE6-8787-84CC2D0A6CE5}" type="pres">
      <dgm:prSet presAssocID="{E92F353C-E719-4C58-A2A9-A04A2401E3EB}" presName="linNode" presStyleCnt="0"/>
      <dgm:spPr/>
    </dgm:pt>
    <dgm:pt modelId="{18B0EFCA-3A36-4D47-A4A3-DADB9B544B49}" type="pres">
      <dgm:prSet presAssocID="{E92F353C-E719-4C58-A2A9-A04A2401E3EB}" presName="parentText" presStyleLbl="solidFgAcc1" presStyleIdx="4" presStyleCnt="6">
        <dgm:presLayoutVars>
          <dgm:chMax val="1"/>
          <dgm:bulletEnabled/>
        </dgm:presLayoutVars>
      </dgm:prSet>
      <dgm:spPr/>
    </dgm:pt>
    <dgm:pt modelId="{3707C39F-1C3E-4F15-B183-FF17A016C975}" type="pres">
      <dgm:prSet presAssocID="{E92F353C-E719-4C58-A2A9-A04A2401E3EB}" presName="descendantText" presStyleLbl="alignNode1" presStyleIdx="4" presStyleCnt="6">
        <dgm:presLayoutVars>
          <dgm:bulletEnabled/>
        </dgm:presLayoutVars>
      </dgm:prSet>
      <dgm:spPr/>
    </dgm:pt>
    <dgm:pt modelId="{DF5E290D-7E0E-44AF-B404-6D386CEDBB82}" type="pres">
      <dgm:prSet presAssocID="{3DE881C2-5F9A-4D3A-8D40-C65BC7DB1D40}" presName="sp" presStyleCnt="0"/>
      <dgm:spPr/>
    </dgm:pt>
    <dgm:pt modelId="{BF8B5301-B135-4823-806E-AC15AC6699B8}" type="pres">
      <dgm:prSet presAssocID="{74041F43-01F9-4B34-BFC7-D7BF4CAC7909}" presName="linNode" presStyleCnt="0"/>
      <dgm:spPr/>
    </dgm:pt>
    <dgm:pt modelId="{9B5D6CD2-CB21-4CC4-811F-950EAB05851D}" type="pres">
      <dgm:prSet presAssocID="{74041F43-01F9-4B34-BFC7-D7BF4CAC7909}" presName="parentText" presStyleLbl="solidFgAcc1" presStyleIdx="5" presStyleCnt="6">
        <dgm:presLayoutVars>
          <dgm:chMax val="1"/>
          <dgm:bulletEnabled/>
        </dgm:presLayoutVars>
      </dgm:prSet>
      <dgm:spPr/>
    </dgm:pt>
    <dgm:pt modelId="{FC5782F4-133C-44F9-BF11-869CEE43E412}" type="pres">
      <dgm:prSet presAssocID="{74041F43-01F9-4B34-BFC7-D7BF4CAC7909}" presName="descendantText" presStyleLbl="alignNode1" presStyleIdx="5" presStyleCnt="6">
        <dgm:presLayoutVars>
          <dgm:bulletEnabled/>
        </dgm:presLayoutVars>
      </dgm:prSet>
      <dgm:spPr/>
    </dgm:pt>
  </dgm:ptLst>
  <dgm:cxnLst>
    <dgm:cxn modelId="{494C9F01-4C8E-4F78-BF12-BEC5B9804A47}" srcId="{1AC9BF3C-B5D1-4D44-BB8F-60F8A9DC80D9}" destId="{2577F097-68A0-4FA5-ADFB-A1E6DE1493E4}" srcOrd="0" destOrd="0" parTransId="{C997137B-41A1-422E-B522-147089742B1F}" sibTransId="{B3605282-B9ED-4AB7-98A8-6D55960E80C1}"/>
    <dgm:cxn modelId="{AB81B51C-F3E5-46BB-B03E-BAACFA8CEEE4}" srcId="{A5FEFC23-65B0-496D-8ECB-515E2B2C06A4}" destId="{74041F43-01F9-4B34-BFC7-D7BF4CAC7909}" srcOrd="5" destOrd="0" parTransId="{E57C9EB2-1707-4EBC-8082-858D1B712D0F}" sibTransId="{9C227B49-C655-41B7-80A6-D24AE1652310}"/>
    <dgm:cxn modelId="{9806DC34-DC9B-4089-95D6-7CF042E505D4}" type="presOf" srcId="{A28B4121-C8DB-48CB-915D-E8779A4FCCF8}" destId="{C289A8C5-2818-4B6F-B0C8-40033980424A}" srcOrd="0" destOrd="0" presId="urn:microsoft.com/office/officeart/2016/7/layout/VerticalHollowActionList"/>
    <dgm:cxn modelId="{50067661-2ABC-42DF-BD09-C59026057711}" type="presOf" srcId="{410979F9-7E84-40C2-B128-233BC8670C85}" destId="{726508C0-259A-4DDF-9522-CFDFD15FD420}" srcOrd="0" destOrd="0" presId="urn:microsoft.com/office/officeart/2016/7/layout/VerticalHollowActionList"/>
    <dgm:cxn modelId="{A1B3D447-7ABF-47B9-A21F-AAE574E69579}" type="presOf" srcId="{E92F353C-E719-4C58-A2A9-A04A2401E3EB}" destId="{18B0EFCA-3A36-4D47-A4A3-DADB9B544B49}" srcOrd="0" destOrd="0" presId="urn:microsoft.com/office/officeart/2016/7/layout/VerticalHollowActionList"/>
    <dgm:cxn modelId="{5137C350-B9F1-4191-8776-F95E140AA008}" type="presOf" srcId="{7149EF3F-E2F9-46A2-9B9D-DB1B01BBE2A3}" destId="{7E28FCE1-7A84-4893-987F-24952390F8BD}" srcOrd="0" destOrd="0" presId="urn:microsoft.com/office/officeart/2016/7/layout/VerticalHollowActionList"/>
    <dgm:cxn modelId="{8EA34471-4515-4FB5-B91D-4A96C6DD0036}" srcId="{A5FEFC23-65B0-496D-8ECB-515E2B2C06A4}" destId="{A28B4121-C8DB-48CB-915D-E8779A4FCCF8}" srcOrd="3" destOrd="0" parTransId="{A272B6D8-E395-45FC-9A67-405FA4DB50D6}" sibTransId="{448287D4-C864-415E-89D8-17EAC27B94ED}"/>
    <dgm:cxn modelId="{98BDD954-1E21-47A7-810E-D39F987FC53A}" srcId="{74041F43-01F9-4B34-BFC7-D7BF4CAC7909}" destId="{4925215F-8309-4B71-9B39-E56ECB734A07}" srcOrd="0" destOrd="0" parTransId="{85C3E549-F651-4D6F-A9C1-B5AB8FB5AD75}" sibTransId="{761DF1E0-2358-4090-8C6C-9876E0BA2F33}"/>
    <dgm:cxn modelId="{B0D3745A-A0D4-4AF3-9E16-9212A24DB4EB}" type="presOf" srcId="{1AC9BF3C-B5D1-4D44-BB8F-60F8A9DC80D9}" destId="{159595A7-892E-4F93-B626-99AF997D7098}" srcOrd="0" destOrd="0" presId="urn:microsoft.com/office/officeart/2016/7/layout/VerticalHollowActionList"/>
    <dgm:cxn modelId="{6F8C9A80-FC02-4298-823D-13CFE6059DFE}" srcId="{A28B4121-C8DB-48CB-915D-E8779A4FCCF8}" destId="{7149EF3F-E2F9-46A2-9B9D-DB1B01BBE2A3}" srcOrd="0" destOrd="0" parTransId="{A6CCC821-3BF3-4038-BCFA-36EB1B1CE6AB}" sibTransId="{9A1321BD-07F3-4FC5-89FD-CBF32FE002DA}"/>
    <dgm:cxn modelId="{D24EA189-F12E-4ED6-83D2-BBBE146AA18D}" type="presOf" srcId="{519CED91-46C9-4443-A595-CDBDDFDCA911}" destId="{3707C39F-1C3E-4F15-B183-FF17A016C975}" srcOrd="0" destOrd="0" presId="urn:microsoft.com/office/officeart/2016/7/layout/VerticalHollowActionList"/>
    <dgm:cxn modelId="{3A3D618C-69CB-4BF3-AFB9-D70ED47126A7}" srcId="{23DA66A5-CD89-4758-A3A3-52B503CA8931}" destId="{9D832F04-2F43-4553-9923-944AAE3C3884}" srcOrd="0" destOrd="0" parTransId="{EB6A776D-9C22-4DBD-8FD8-D11CC1DA7A17}" sibTransId="{E45A493A-4485-4CC7-80AB-BD293D6104A1}"/>
    <dgm:cxn modelId="{3DEBC292-C80E-4AAB-9807-47FFC50F7AFF}" type="presOf" srcId="{D4B7709F-AEE8-4917-A8EC-98610E5AC49C}" destId="{05664580-C962-443A-9DC8-DE4952E85C16}" srcOrd="0" destOrd="0" presId="urn:microsoft.com/office/officeart/2016/7/layout/VerticalHollowActionList"/>
    <dgm:cxn modelId="{6C452899-5774-4D7D-9310-AE20E820D90F}" type="presOf" srcId="{74041F43-01F9-4B34-BFC7-D7BF4CAC7909}" destId="{9B5D6CD2-CB21-4CC4-811F-950EAB05851D}" srcOrd="0" destOrd="0" presId="urn:microsoft.com/office/officeart/2016/7/layout/VerticalHollowActionList"/>
    <dgm:cxn modelId="{F35831AC-C330-4FBA-B26A-A4FE4307E4A5}" type="presOf" srcId="{23DA66A5-CD89-4758-A3A3-52B503CA8931}" destId="{E3200689-9B6F-4839-B90D-2B919224D769}" srcOrd="0" destOrd="0" presId="urn:microsoft.com/office/officeart/2016/7/layout/VerticalHollowActionList"/>
    <dgm:cxn modelId="{836B49AD-F358-4D92-A15F-7F421D362504}" srcId="{E92F353C-E719-4C58-A2A9-A04A2401E3EB}" destId="{519CED91-46C9-4443-A595-CDBDDFDCA911}" srcOrd="0" destOrd="0" parTransId="{470CFEC4-73BE-4A00-B61D-9C46CD45DDED}" sibTransId="{7F3D5BA1-A712-4749-8F78-7AE4D5A2EDE0}"/>
    <dgm:cxn modelId="{FBFA53AE-D066-4B1E-BE36-1923B55A318F}" srcId="{A5FEFC23-65B0-496D-8ECB-515E2B2C06A4}" destId="{410979F9-7E84-40C2-B128-233BC8670C85}" srcOrd="2" destOrd="0" parTransId="{A2C7FE9E-2A95-4D9C-88DE-646DDE28EE78}" sibTransId="{EAB7BB30-A264-4C28-BAFA-6CE0488D9BDA}"/>
    <dgm:cxn modelId="{531B65B8-4B1A-4900-BEDB-6D70DCB7865A}" type="presOf" srcId="{2577F097-68A0-4FA5-ADFB-A1E6DE1493E4}" destId="{5EA7260A-73C4-4844-85D5-1BD25D0C6B26}" srcOrd="0" destOrd="0" presId="urn:microsoft.com/office/officeart/2016/7/layout/VerticalHollowActionList"/>
    <dgm:cxn modelId="{883E43C8-DCAD-4B85-832A-51BCC1AC2827}" type="presOf" srcId="{A5FEFC23-65B0-496D-8ECB-515E2B2C06A4}" destId="{97423AE8-6713-4B8C-8144-8993622D91EF}" srcOrd="0" destOrd="0" presId="urn:microsoft.com/office/officeart/2016/7/layout/VerticalHollowActionList"/>
    <dgm:cxn modelId="{6E767ECC-6568-4139-8639-25A61E6F49C5}" type="presOf" srcId="{9D832F04-2F43-4553-9923-944AAE3C3884}" destId="{FDA1FE17-B070-4A7A-BBA7-DE809D233565}" srcOrd="0" destOrd="0" presId="urn:microsoft.com/office/officeart/2016/7/layout/VerticalHollowActionList"/>
    <dgm:cxn modelId="{CB0FBACD-81E6-4E9C-AB37-ABA1E883562D}" type="presOf" srcId="{4925215F-8309-4B71-9B39-E56ECB734A07}" destId="{FC5782F4-133C-44F9-BF11-869CEE43E412}" srcOrd="0" destOrd="0" presId="urn:microsoft.com/office/officeart/2016/7/layout/VerticalHollowActionList"/>
    <dgm:cxn modelId="{3843C5D1-A39F-49CD-A91C-22A861C6A2D3}" srcId="{A5FEFC23-65B0-496D-8ECB-515E2B2C06A4}" destId="{23DA66A5-CD89-4758-A3A3-52B503CA8931}" srcOrd="0" destOrd="0" parTransId="{6AD27D04-D380-4DCB-914C-2D5798036B4D}" sibTransId="{EEF49012-D339-4BF1-9B7F-C8CBEF7BA1B1}"/>
    <dgm:cxn modelId="{3EBBC6E7-2C2A-4DD7-B21D-FD395021DB8A}" srcId="{A5FEFC23-65B0-496D-8ECB-515E2B2C06A4}" destId="{E92F353C-E719-4C58-A2A9-A04A2401E3EB}" srcOrd="4" destOrd="0" parTransId="{9FECA667-6659-47FC-A0BD-F5E4193F3AAF}" sibTransId="{3DE881C2-5F9A-4D3A-8D40-C65BC7DB1D40}"/>
    <dgm:cxn modelId="{F6E58FEA-635A-48D9-B691-3A302168673A}" srcId="{A5FEFC23-65B0-496D-8ECB-515E2B2C06A4}" destId="{1AC9BF3C-B5D1-4D44-BB8F-60F8A9DC80D9}" srcOrd="1" destOrd="0" parTransId="{3E0B4F30-40D5-4F27-8CCA-BDE84C8DFB22}" sibTransId="{FEDF0FCD-ED09-486F-8351-B283D4B28D8E}"/>
    <dgm:cxn modelId="{A531EAF2-1174-451D-A48A-4F88482131D9}" srcId="{410979F9-7E84-40C2-B128-233BC8670C85}" destId="{D4B7709F-AEE8-4917-A8EC-98610E5AC49C}" srcOrd="0" destOrd="0" parTransId="{9C995FBA-7E66-4D37-AD8E-D539F3CC5F33}" sibTransId="{50DF71DA-BAD8-430A-AE2D-03880BDBBFF8}"/>
    <dgm:cxn modelId="{CD86B522-D88E-4DC1-8630-FEF1BDF66D72}" type="presParOf" srcId="{97423AE8-6713-4B8C-8144-8993622D91EF}" destId="{7FC4C138-804D-45B7-AA4D-68E037746C2C}" srcOrd="0" destOrd="0" presId="urn:microsoft.com/office/officeart/2016/7/layout/VerticalHollowActionList"/>
    <dgm:cxn modelId="{A5A21D16-2CAD-408F-BC0F-EE8A2D8FADCC}" type="presParOf" srcId="{7FC4C138-804D-45B7-AA4D-68E037746C2C}" destId="{E3200689-9B6F-4839-B90D-2B919224D769}" srcOrd="0" destOrd="0" presId="urn:microsoft.com/office/officeart/2016/7/layout/VerticalHollowActionList"/>
    <dgm:cxn modelId="{085FF591-203E-4CBC-B2D9-755B7AE79BE5}" type="presParOf" srcId="{7FC4C138-804D-45B7-AA4D-68E037746C2C}" destId="{FDA1FE17-B070-4A7A-BBA7-DE809D233565}" srcOrd="1" destOrd="0" presId="urn:microsoft.com/office/officeart/2016/7/layout/VerticalHollowActionList"/>
    <dgm:cxn modelId="{9EEFE861-7251-470A-9AC2-B8E65F44831F}" type="presParOf" srcId="{97423AE8-6713-4B8C-8144-8993622D91EF}" destId="{2C043AE6-DED6-4F5D-B194-671803717649}" srcOrd="1" destOrd="0" presId="urn:microsoft.com/office/officeart/2016/7/layout/VerticalHollowActionList"/>
    <dgm:cxn modelId="{AD117F3A-B350-421C-8921-FA26C683D8E0}" type="presParOf" srcId="{97423AE8-6713-4B8C-8144-8993622D91EF}" destId="{8AFE4E6B-5F98-403E-998B-5F02192AF020}" srcOrd="2" destOrd="0" presId="urn:microsoft.com/office/officeart/2016/7/layout/VerticalHollowActionList"/>
    <dgm:cxn modelId="{82EF39DB-0DB1-4E7C-9A77-A690018A2F6B}" type="presParOf" srcId="{8AFE4E6B-5F98-403E-998B-5F02192AF020}" destId="{159595A7-892E-4F93-B626-99AF997D7098}" srcOrd="0" destOrd="0" presId="urn:microsoft.com/office/officeart/2016/7/layout/VerticalHollowActionList"/>
    <dgm:cxn modelId="{9EE2139C-12BF-43C9-BB00-8A9E94A57404}" type="presParOf" srcId="{8AFE4E6B-5F98-403E-998B-5F02192AF020}" destId="{5EA7260A-73C4-4844-85D5-1BD25D0C6B26}" srcOrd="1" destOrd="0" presId="urn:microsoft.com/office/officeart/2016/7/layout/VerticalHollowActionList"/>
    <dgm:cxn modelId="{8FD1F351-5080-443D-A7C5-5C926C859B32}" type="presParOf" srcId="{97423AE8-6713-4B8C-8144-8993622D91EF}" destId="{CD4F48DD-DAFC-4118-AF4A-CED66EB0F57C}" srcOrd="3" destOrd="0" presId="urn:microsoft.com/office/officeart/2016/7/layout/VerticalHollowActionList"/>
    <dgm:cxn modelId="{089682CB-ABA3-42A1-8D91-63488A4BCC0E}" type="presParOf" srcId="{97423AE8-6713-4B8C-8144-8993622D91EF}" destId="{93A1AF58-549D-4555-BCD0-911537F983F4}" srcOrd="4" destOrd="0" presId="urn:microsoft.com/office/officeart/2016/7/layout/VerticalHollowActionList"/>
    <dgm:cxn modelId="{4DD0E755-EE22-4E1D-A694-1509461C5168}" type="presParOf" srcId="{93A1AF58-549D-4555-BCD0-911537F983F4}" destId="{726508C0-259A-4DDF-9522-CFDFD15FD420}" srcOrd="0" destOrd="0" presId="urn:microsoft.com/office/officeart/2016/7/layout/VerticalHollowActionList"/>
    <dgm:cxn modelId="{6B2D3260-E80D-4131-8BA9-DE45C5C9F467}" type="presParOf" srcId="{93A1AF58-549D-4555-BCD0-911537F983F4}" destId="{05664580-C962-443A-9DC8-DE4952E85C16}" srcOrd="1" destOrd="0" presId="urn:microsoft.com/office/officeart/2016/7/layout/VerticalHollowActionList"/>
    <dgm:cxn modelId="{E0B10B7B-D4B8-415D-82F0-45F9EC5E6176}" type="presParOf" srcId="{97423AE8-6713-4B8C-8144-8993622D91EF}" destId="{B8C19810-EF79-44FE-9F8C-DD9D3CC7483F}" srcOrd="5" destOrd="0" presId="urn:microsoft.com/office/officeart/2016/7/layout/VerticalHollowActionList"/>
    <dgm:cxn modelId="{EE253FD6-A727-43E8-B6BD-D51C02D00F78}" type="presParOf" srcId="{97423AE8-6713-4B8C-8144-8993622D91EF}" destId="{558056FD-F926-4EC8-A187-AEDCBD9496DA}" srcOrd="6" destOrd="0" presId="urn:microsoft.com/office/officeart/2016/7/layout/VerticalHollowActionList"/>
    <dgm:cxn modelId="{86C5FA96-80C2-4FA8-826F-FC6D9960F646}" type="presParOf" srcId="{558056FD-F926-4EC8-A187-AEDCBD9496DA}" destId="{C289A8C5-2818-4B6F-B0C8-40033980424A}" srcOrd="0" destOrd="0" presId="urn:microsoft.com/office/officeart/2016/7/layout/VerticalHollowActionList"/>
    <dgm:cxn modelId="{E1EF10A2-0403-47FD-A409-6825FF93CD56}" type="presParOf" srcId="{558056FD-F926-4EC8-A187-AEDCBD9496DA}" destId="{7E28FCE1-7A84-4893-987F-24952390F8BD}" srcOrd="1" destOrd="0" presId="urn:microsoft.com/office/officeart/2016/7/layout/VerticalHollowActionList"/>
    <dgm:cxn modelId="{17068B5D-1936-4112-8503-245EE9AB11E4}" type="presParOf" srcId="{97423AE8-6713-4B8C-8144-8993622D91EF}" destId="{0F2A1CB5-CEAF-4418-A110-696AD363D204}" srcOrd="7" destOrd="0" presId="urn:microsoft.com/office/officeart/2016/7/layout/VerticalHollowActionList"/>
    <dgm:cxn modelId="{3276DB4B-4C3B-4D6D-87B4-1F45B560B4F8}" type="presParOf" srcId="{97423AE8-6713-4B8C-8144-8993622D91EF}" destId="{57BDAE9D-EC4F-4FE6-8787-84CC2D0A6CE5}" srcOrd="8" destOrd="0" presId="urn:microsoft.com/office/officeart/2016/7/layout/VerticalHollowActionList"/>
    <dgm:cxn modelId="{E4EFDDAF-EE25-4A07-9AB3-91C93666354C}" type="presParOf" srcId="{57BDAE9D-EC4F-4FE6-8787-84CC2D0A6CE5}" destId="{18B0EFCA-3A36-4D47-A4A3-DADB9B544B49}" srcOrd="0" destOrd="0" presId="urn:microsoft.com/office/officeart/2016/7/layout/VerticalHollowActionList"/>
    <dgm:cxn modelId="{255F8ED3-2ED2-4335-A6F4-278A7CDDEE88}" type="presParOf" srcId="{57BDAE9D-EC4F-4FE6-8787-84CC2D0A6CE5}" destId="{3707C39F-1C3E-4F15-B183-FF17A016C975}" srcOrd="1" destOrd="0" presId="urn:microsoft.com/office/officeart/2016/7/layout/VerticalHollowActionList"/>
    <dgm:cxn modelId="{38CFFADF-086D-4220-A3AE-B8E968BAFC15}" type="presParOf" srcId="{97423AE8-6713-4B8C-8144-8993622D91EF}" destId="{DF5E290D-7E0E-44AF-B404-6D386CEDBB82}" srcOrd="9" destOrd="0" presId="urn:microsoft.com/office/officeart/2016/7/layout/VerticalHollowActionList"/>
    <dgm:cxn modelId="{0CED2EE5-9448-432A-922A-0E34E96AC18A}" type="presParOf" srcId="{97423AE8-6713-4B8C-8144-8993622D91EF}" destId="{BF8B5301-B135-4823-806E-AC15AC6699B8}" srcOrd="10" destOrd="0" presId="urn:microsoft.com/office/officeart/2016/7/layout/VerticalHollowActionList"/>
    <dgm:cxn modelId="{EB2DDE1B-DC99-464A-B178-27B9F566D805}" type="presParOf" srcId="{BF8B5301-B135-4823-806E-AC15AC6699B8}" destId="{9B5D6CD2-CB21-4CC4-811F-950EAB05851D}" srcOrd="0" destOrd="0" presId="urn:microsoft.com/office/officeart/2016/7/layout/VerticalHollowActionList"/>
    <dgm:cxn modelId="{BE88CE41-F690-4896-A7AA-8A822B1FA585}" type="presParOf" srcId="{BF8B5301-B135-4823-806E-AC15AC6699B8}" destId="{FC5782F4-133C-44F9-BF11-869CEE43E412}"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AEAE26-5272-4464-8923-432050F8582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54F93C1-CF33-46C6-BB09-A961AB60B944}">
      <dgm:prSet/>
      <dgm:spPr/>
      <dgm:t>
        <a:bodyPr/>
        <a:lstStyle/>
        <a:p>
          <a:r>
            <a:rPr lang="en-GB"/>
            <a:t>Hand hygiene</a:t>
          </a:r>
          <a:endParaRPr lang="en-US"/>
        </a:p>
      </dgm:t>
    </dgm:pt>
    <dgm:pt modelId="{0120CD69-42A7-4F8F-844C-B4C67C10E2EB}" type="parTrans" cxnId="{00AD565D-8843-4467-9D89-17C0BAA78179}">
      <dgm:prSet/>
      <dgm:spPr/>
      <dgm:t>
        <a:bodyPr/>
        <a:lstStyle/>
        <a:p>
          <a:endParaRPr lang="en-US"/>
        </a:p>
      </dgm:t>
    </dgm:pt>
    <dgm:pt modelId="{08503B68-AB53-4730-8327-E3BBDFCD5009}" type="sibTrans" cxnId="{00AD565D-8843-4467-9D89-17C0BAA78179}">
      <dgm:prSet/>
      <dgm:spPr/>
      <dgm:t>
        <a:bodyPr/>
        <a:lstStyle/>
        <a:p>
          <a:endParaRPr lang="en-US"/>
        </a:p>
      </dgm:t>
    </dgm:pt>
    <dgm:pt modelId="{B05AA10A-25DF-4DB2-B58D-E8A566CC42FF}">
      <dgm:prSet/>
      <dgm:spPr/>
      <dgm:t>
        <a:bodyPr/>
        <a:lstStyle/>
        <a:p>
          <a:r>
            <a:rPr lang="en-GB"/>
            <a:t>Maximal sterile barrier precaution at insertion</a:t>
          </a:r>
          <a:endParaRPr lang="en-US"/>
        </a:p>
      </dgm:t>
    </dgm:pt>
    <dgm:pt modelId="{C84782EF-18EF-4FBD-99CE-31C3523AE544}" type="parTrans" cxnId="{BE830AB8-2E27-4B48-8354-CCB50FC7A3F2}">
      <dgm:prSet/>
      <dgm:spPr/>
      <dgm:t>
        <a:bodyPr/>
        <a:lstStyle/>
        <a:p>
          <a:endParaRPr lang="en-US"/>
        </a:p>
      </dgm:t>
    </dgm:pt>
    <dgm:pt modelId="{5FD76D06-219A-4EDC-88EF-56032A779726}" type="sibTrans" cxnId="{BE830AB8-2E27-4B48-8354-CCB50FC7A3F2}">
      <dgm:prSet/>
      <dgm:spPr/>
      <dgm:t>
        <a:bodyPr/>
        <a:lstStyle/>
        <a:p>
          <a:endParaRPr lang="en-US"/>
        </a:p>
      </dgm:t>
    </dgm:pt>
    <dgm:pt modelId="{3ACD42C9-78BA-4486-A363-212AC96175CF}">
      <dgm:prSet/>
      <dgm:spPr/>
      <dgm:t>
        <a:bodyPr/>
        <a:lstStyle/>
        <a:p>
          <a:r>
            <a:rPr lang="en-GB"/>
            <a:t>Skin antisepsis with alcohol-based chlorhexidine-containing products</a:t>
          </a:r>
          <a:endParaRPr lang="en-US"/>
        </a:p>
      </dgm:t>
    </dgm:pt>
    <dgm:pt modelId="{E0D2520A-A439-4A08-B79B-668427230991}" type="parTrans" cxnId="{76CF79E5-044D-4289-8756-64DB247C694A}">
      <dgm:prSet/>
      <dgm:spPr/>
      <dgm:t>
        <a:bodyPr/>
        <a:lstStyle/>
        <a:p>
          <a:endParaRPr lang="en-US"/>
        </a:p>
      </dgm:t>
    </dgm:pt>
    <dgm:pt modelId="{E7B234FC-795F-4718-827A-E47229AA9F21}" type="sibTrans" cxnId="{76CF79E5-044D-4289-8756-64DB247C694A}">
      <dgm:prSet/>
      <dgm:spPr/>
      <dgm:t>
        <a:bodyPr/>
        <a:lstStyle/>
        <a:p>
          <a:endParaRPr lang="en-US"/>
        </a:p>
      </dgm:t>
    </dgm:pt>
    <dgm:pt modelId="{2B95B8F6-E998-4D29-8668-0E6435DA4B45}">
      <dgm:prSet/>
      <dgm:spPr/>
      <dgm:t>
        <a:bodyPr/>
        <a:lstStyle/>
        <a:p>
          <a:r>
            <a:rPr lang="en-GB"/>
            <a:t>Subclavian access as the preferred insertion site</a:t>
          </a:r>
          <a:endParaRPr lang="en-US"/>
        </a:p>
      </dgm:t>
    </dgm:pt>
    <dgm:pt modelId="{FCE8024F-94F0-489A-ADE7-D3E7E895C05A}" type="parTrans" cxnId="{8DC06687-4C8C-4E68-9D27-E429D9E7BDFD}">
      <dgm:prSet/>
      <dgm:spPr/>
      <dgm:t>
        <a:bodyPr/>
        <a:lstStyle/>
        <a:p>
          <a:endParaRPr lang="en-US"/>
        </a:p>
      </dgm:t>
    </dgm:pt>
    <dgm:pt modelId="{2F35CB1E-5E08-430B-A82D-AD8F4B9099CA}" type="sibTrans" cxnId="{8DC06687-4C8C-4E68-9D27-E429D9E7BDFD}">
      <dgm:prSet/>
      <dgm:spPr/>
      <dgm:t>
        <a:bodyPr/>
        <a:lstStyle/>
        <a:p>
          <a:endParaRPr lang="en-US"/>
        </a:p>
      </dgm:t>
    </dgm:pt>
    <dgm:pt modelId="{9A3D28E4-778C-48F7-9C6F-602231A6C476}">
      <dgm:prSet/>
      <dgm:spPr/>
      <dgm:t>
        <a:bodyPr/>
        <a:lstStyle/>
        <a:p>
          <a:r>
            <a:rPr lang="en-GB"/>
            <a:t>Daily review of line necessity</a:t>
          </a:r>
          <a:endParaRPr lang="en-US"/>
        </a:p>
      </dgm:t>
    </dgm:pt>
    <dgm:pt modelId="{08C0B66C-C2B9-4CE4-922F-85C846CB9D7A}" type="parTrans" cxnId="{10CBC004-BE87-4FE7-8708-6E547A2CB0B7}">
      <dgm:prSet/>
      <dgm:spPr/>
      <dgm:t>
        <a:bodyPr/>
        <a:lstStyle/>
        <a:p>
          <a:endParaRPr lang="en-US"/>
        </a:p>
      </dgm:t>
    </dgm:pt>
    <dgm:pt modelId="{3CB9B655-A516-4F7A-9791-1624FB3885D2}" type="sibTrans" cxnId="{10CBC004-BE87-4FE7-8708-6E547A2CB0B7}">
      <dgm:prSet/>
      <dgm:spPr/>
      <dgm:t>
        <a:bodyPr/>
        <a:lstStyle/>
        <a:p>
          <a:endParaRPr lang="en-US"/>
        </a:p>
      </dgm:t>
    </dgm:pt>
    <dgm:pt modelId="{BBF06002-C07D-4523-BECC-4BB1F7087FE0}">
      <dgm:prSet/>
      <dgm:spPr/>
      <dgm:t>
        <a:bodyPr/>
        <a:lstStyle/>
        <a:p>
          <a:r>
            <a:rPr lang="en-GB"/>
            <a:t>Standardized catheter care using a non-touch technique</a:t>
          </a:r>
          <a:endParaRPr lang="en-US"/>
        </a:p>
      </dgm:t>
    </dgm:pt>
    <dgm:pt modelId="{F190FCF4-8496-478E-90CF-889840C2B26E}" type="parTrans" cxnId="{B194CD1B-7604-4E8D-A8B3-98EFDA8AE308}">
      <dgm:prSet/>
      <dgm:spPr/>
      <dgm:t>
        <a:bodyPr/>
        <a:lstStyle/>
        <a:p>
          <a:endParaRPr lang="en-US"/>
        </a:p>
      </dgm:t>
    </dgm:pt>
    <dgm:pt modelId="{5212FC1A-20B1-4029-B35D-2F86F240080B}" type="sibTrans" cxnId="{B194CD1B-7604-4E8D-A8B3-98EFDA8AE308}">
      <dgm:prSet/>
      <dgm:spPr/>
      <dgm:t>
        <a:bodyPr/>
        <a:lstStyle/>
        <a:p>
          <a:endParaRPr lang="en-US"/>
        </a:p>
      </dgm:t>
    </dgm:pt>
    <dgm:pt modelId="{BF3869BB-760D-4540-AD24-C92F9E900CFB}">
      <dgm:prSet/>
      <dgm:spPr/>
      <dgm:t>
        <a:bodyPr/>
        <a:lstStyle/>
        <a:p>
          <a:r>
            <a:rPr lang="en-GB"/>
            <a:t>Respecting the recommendations for dressing change</a:t>
          </a:r>
          <a:endParaRPr lang="en-US"/>
        </a:p>
      </dgm:t>
    </dgm:pt>
    <dgm:pt modelId="{B7561310-7C54-423C-AF40-70C6548CFFDC}" type="parTrans" cxnId="{0EE39EF6-A5B2-402D-BA9B-82DDC363F2BF}">
      <dgm:prSet/>
      <dgm:spPr/>
      <dgm:t>
        <a:bodyPr/>
        <a:lstStyle/>
        <a:p>
          <a:endParaRPr lang="en-US"/>
        </a:p>
      </dgm:t>
    </dgm:pt>
    <dgm:pt modelId="{D081F0A3-E913-4537-AAC6-59D6F0EED6ED}" type="sibTrans" cxnId="{0EE39EF6-A5B2-402D-BA9B-82DDC363F2BF}">
      <dgm:prSet/>
      <dgm:spPr/>
      <dgm:t>
        <a:bodyPr/>
        <a:lstStyle/>
        <a:p>
          <a:endParaRPr lang="en-US"/>
        </a:p>
      </dgm:t>
    </dgm:pt>
    <dgm:pt modelId="{00D90B93-04E0-46D1-8C0D-743946F731A6}" type="pres">
      <dgm:prSet presAssocID="{F0AEAE26-5272-4464-8923-432050F8582F}" presName="linear" presStyleCnt="0">
        <dgm:presLayoutVars>
          <dgm:animLvl val="lvl"/>
          <dgm:resizeHandles val="exact"/>
        </dgm:presLayoutVars>
      </dgm:prSet>
      <dgm:spPr/>
    </dgm:pt>
    <dgm:pt modelId="{3A856FC4-EF07-4289-8EB3-FE4D4DAC48E6}" type="pres">
      <dgm:prSet presAssocID="{954F93C1-CF33-46C6-BB09-A961AB60B944}" presName="parentText" presStyleLbl="node1" presStyleIdx="0" presStyleCnt="7">
        <dgm:presLayoutVars>
          <dgm:chMax val="0"/>
          <dgm:bulletEnabled val="1"/>
        </dgm:presLayoutVars>
      </dgm:prSet>
      <dgm:spPr/>
    </dgm:pt>
    <dgm:pt modelId="{06AECBAF-5655-4B7B-A411-8A5F710C938D}" type="pres">
      <dgm:prSet presAssocID="{08503B68-AB53-4730-8327-E3BBDFCD5009}" presName="spacer" presStyleCnt="0"/>
      <dgm:spPr/>
    </dgm:pt>
    <dgm:pt modelId="{B1EDDBF0-6A32-4D0D-929D-C05E190FC370}" type="pres">
      <dgm:prSet presAssocID="{B05AA10A-25DF-4DB2-B58D-E8A566CC42FF}" presName="parentText" presStyleLbl="node1" presStyleIdx="1" presStyleCnt="7">
        <dgm:presLayoutVars>
          <dgm:chMax val="0"/>
          <dgm:bulletEnabled val="1"/>
        </dgm:presLayoutVars>
      </dgm:prSet>
      <dgm:spPr/>
    </dgm:pt>
    <dgm:pt modelId="{BE1ABD67-0156-4BA6-8554-8976D1F45F3A}" type="pres">
      <dgm:prSet presAssocID="{5FD76D06-219A-4EDC-88EF-56032A779726}" presName="spacer" presStyleCnt="0"/>
      <dgm:spPr/>
    </dgm:pt>
    <dgm:pt modelId="{1F99718F-E388-44AC-8494-B27964822042}" type="pres">
      <dgm:prSet presAssocID="{3ACD42C9-78BA-4486-A363-212AC96175CF}" presName="parentText" presStyleLbl="node1" presStyleIdx="2" presStyleCnt="7">
        <dgm:presLayoutVars>
          <dgm:chMax val="0"/>
          <dgm:bulletEnabled val="1"/>
        </dgm:presLayoutVars>
      </dgm:prSet>
      <dgm:spPr/>
    </dgm:pt>
    <dgm:pt modelId="{626DA96D-4DA6-4CCF-8606-FCEE564F7D12}" type="pres">
      <dgm:prSet presAssocID="{E7B234FC-795F-4718-827A-E47229AA9F21}" presName="spacer" presStyleCnt="0"/>
      <dgm:spPr/>
    </dgm:pt>
    <dgm:pt modelId="{0CF334E2-82DD-4238-BA92-DC50FE4C161A}" type="pres">
      <dgm:prSet presAssocID="{2B95B8F6-E998-4D29-8668-0E6435DA4B45}" presName="parentText" presStyleLbl="node1" presStyleIdx="3" presStyleCnt="7">
        <dgm:presLayoutVars>
          <dgm:chMax val="0"/>
          <dgm:bulletEnabled val="1"/>
        </dgm:presLayoutVars>
      </dgm:prSet>
      <dgm:spPr/>
    </dgm:pt>
    <dgm:pt modelId="{416F6FAB-E81E-4FB0-AFEA-E1B7A50F24D6}" type="pres">
      <dgm:prSet presAssocID="{2F35CB1E-5E08-430B-A82D-AD8F4B9099CA}" presName="spacer" presStyleCnt="0"/>
      <dgm:spPr/>
    </dgm:pt>
    <dgm:pt modelId="{64FE06F2-341B-4853-B22C-F62B2EBEB7B5}" type="pres">
      <dgm:prSet presAssocID="{9A3D28E4-778C-48F7-9C6F-602231A6C476}" presName="parentText" presStyleLbl="node1" presStyleIdx="4" presStyleCnt="7">
        <dgm:presLayoutVars>
          <dgm:chMax val="0"/>
          <dgm:bulletEnabled val="1"/>
        </dgm:presLayoutVars>
      </dgm:prSet>
      <dgm:spPr/>
    </dgm:pt>
    <dgm:pt modelId="{7BDED2EF-8666-429E-8C84-15FD86040920}" type="pres">
      <dgm:prSet presAssocID="{3CB9B655-A516-4F7A-9791-1624FB3885D2}" presName="spacer" presStyleCnt="0"/>
      <dgm:spPr/>
    </dgm:pt>
    <dgm:pt modelId="{E3C25277-37BF-43E6-AB93-7940F120CD2D}" type="pres">
      <dgm:prSet presAssocID="{BBF06002-C07D-4523-BECC-4BB1F7087FE0}" presName="parentText" presStyleLbl="node1" presStyleIdx="5" presStyleCnt="7">
        <dgm:presLayoutVars>
          <dgm:chMax val="0"/>
          <dgm:bulletEnabled val="1"/>
        </dgm:presLayoutVars>
      </dgm:prSet>
      <dgm:spPr/>
    </dgm:pt>
    <dgm:pt modelId="{996D199C-1369-4AE9-B317-A464394F5F17}" type="pres">
      <dgm:prSet presAssocID="{5212FC1A-20B1-4029-B35D-2F86F240080B}" presName="spacer" presStyleCnt="0"/>
      <dgm:spPr/>
    </dgm:pt>
    <dgm:pt modelId="{2B55FDF3-D29C-4FEE-86FA-6CA4AA5654BF}" type="pres">
      <dgm:prSet presAssocID="{BF3869BB-760D-4540-AD24-C92F9E900CFB}" presName="parentText" presStyleLbl="node1" presStyleIdx="6" presStyleCnt="7">
        <dgm:presLayoutVars>
          <dgm:chMax val="0"/>
          <dgm:bulletEnabled val="1"/>
        </dgm:presLayoutVars>
      </dgm:prSet>
      <dgm:spPr/>
    </dgm:pt>
  </dgm:ptLst>
  <dgm:cxnLst>
    <dgm:cxn modelId="{10CBC004-BE87-4FE7-8708-6E547A2CB0B7}" srcId="{F0AEAE26-5272-4464-8923-432050F8582F}" destId="{9A3D28E4-778C-48F7-9C6F-602231A6C476}" srcOrd="4" destOrd="0" parTransId="{08C0B66C-C2B9-4CE4-922F-85C846CB9D7A}" sibTransId="{3CB9B655-A516-4F7A-9791-1624FB3885D2}"/>
    <dgm:cxn modelId="{B194CD1B-7604-4E8D-A8B3-98EFDA8AE308}" srcId="{F0AEAE26-5272-4464-8923-432050F8582F}" destId="{BBF06002-C07D-4523-BECC-4BB1F7087FE0}" srcOrd="5" destOrd="0" parTransId="{F190FCF4-8496-478E-90CF-889840C2B26E}" sibTransId="{5212FC1A-20B1-4029-B35D-2F86F240080B}"/>
    <dgm:cxn modelId="{00AD565D-8843-4467-9D89-17C0BAA78179}" srcId="{F0AEAE26-5272-4464-8923-432050F8582F}" destId="{954F93C1-CF33-46C6-BB09-A961AB60B944}" srcOrd="0" destOrd="0" parTransId="{0120CD69-42A7-4F8F-844C-B4C67C10E2EB}" sibTransId="{08503B68-AB53-4730-8327-E3BBDFCD5009}"/>
    <dgm:cxn modelId="{AD25A865-A351-4696-BC95-EB5FBD5691D7}" type="presOf" srcId="{3ACD42C9-78BA-4486-A363-212AC96175CF}" destId="{1F99718F-E388-44AC-8494-B27964822042}" srcOrd="0" destOrd="0" presId="urn:microsoft.com/office/officeart/2005/8/layout/vList2"/>
    <dgm:cxn modelId="{2AB4CE81-3203-4898-B38F-F69C8186D501}" type="presOf" srcId="{9A3D28E4-778C-48F7-9C6F-602231A6C476}" destId="{64FE06F2-341B-4853-B22C-F62B2EBEB7B5}" srcOrd="0" destOrd="0" presId="urn:microsoft.com/office/officeart/2005/8/layout/vList2"/>
    <dgm:cxn modelId="{8DC06687-4C8C-4E68-9D27-E429D9E7BDFD}" srcId="{F0AEAE26-5272-4464-8923-432050F8582F}" destId="{2B95B8F6-E998-4D29-8668-0E6435DA4B45}" srcOrd="3" destOrd="0" parTransId="{FCE8024F-94F0-489A-ADE7-D3E7E895C05A}" sibTransId="{2F35CB1E-5E08-430B-A82D-AD8F4B9099CA}"/>
    <dgm:cxn modelId="{0C8CCE8E-FFF1-4C40-843C-50B5E6B6B39D}" type="presOf" srcId="{2B95B8F6-E998-4D29-8668-0E6435DA4B45}" destId="{0CF334E2-82DD-4238-BA92-DC50FE4C161A}" srcOrd="0" destOrd="0" presId="urn:microsoft.com/office/officeart/2005/8/layout/vList2"/>
    <dgm:cxn modelId="{0681D19F-30BC-4D8E-8D8A-E0D39328D80E}" type="presOf" srcId="{954F93C1-CF33-46C6-BB09-A961AB60B944}" destId="{3A856FC4-EF07-4289-8EB3-FE4D4DAC48E6}" srcOrd="0" destOrd="0" presId="urn:microsoft.com/office/officeart/2005/8/layout/vList2"/>
    <dgm:cxn modelId="{D61C4CB4-5084-48D1-BD0C-D235B2CC358F}" type="presOf" srcId="{F0AEAE26-5272-4464-8923-432050F8582F}" destId="{00D90B93-04E0-46D1-8C0D-743946F731A6}" srcOrd="0" destOrd="0" presId="urn:microsoft.com/office/officeart/2005/8/layout/vList2"/>
    <dgm:cxn modelId="{BE830AB8-2E27-4B48-8354-CCB50FC7A3F2}" srcId="{F0AEAE26-5272-4464-8923-432050F8582F}" destId="{B05AA10A-25DF-4DB2-B58D-E8A566CC42FF}" srcOrd="1" destOrd="0" parTransId="{C84782EF-18EF-4FBD-99CE-31C3523AE544}" sibTransId="{5FD76D06-219A-4EDC-88EF-56032A779726}"/>
    <dgm:cxn modelId="{AC3C89C3-6E36-4454-9BAB-A4F905757B7E}" type="presOf" srcId="{B05AA10A-25DF-4DB2-B58D-E8A566CC42FF}" destId="{B1EDDBF0-6A32-4D0D-929D-C05E190FC370}" srcOrd="0" destOrd="0" presId="urn:microsoft.com/office/officeart/2005/8/layout/vList2"/>
    <dgm:cxn modelId="{EF8EF9DB-573B-40CE-8D32-C24B710F4E19}" type="presOf" srcId="{BBF06002-C07D-4523-BECC-4BB1F7087FE0}" destId="{E3C25277-37BF-43E6-AB93-7940F120CD2D}" srcOrd="0" destOrd="0" presId="urn:microsoft.com/office/officeart/2005/8/layout/vList2"/>
    <dgm:cxn modelId="{76CF79E5-044D-4289-8756-64DB247C694A}" srcId="{F0AEAE26-5272-4464-8923-432050F8582F}" destId="{3ACD42C9-78BA-4486-A363-212AC96175CF}" srcOrd="2" destOrd="0" parTransId="{E0D2520A-A439-4A08-B79B-668427230991}" sibTransId="{E7B234FC-795F-4718-827A-E47229AA9F21}"/>
    <dgm:cxn modelId="{02FB57F5-4897-4D1C-952E-51B582672B10}" type="presOf" srcId="{BF3869BB-760D-4540-AD24-C92F9E900CFB}" destId="{2B55FDF3-D29C-4FEE-86FA-6CA4AA5654BF}" srcOrd="0" destOrd="0" presId="urn:microsoft.com/office/officeart/2005/8/layout/vList2"/>
    <dgm:cxn modelId="{0EE39EF6-A5B2-402D-BA9B-82DDC363F2BF}" srcId="{F0AEAE26-5272-4464-8923-432050F8582F}" destId="{BF3869BB-760D-4540-AD24-C92F9E900CFB}" srcOrd="6" destOrd="0" parTransId="{B7561310-7C54-423C-AF40-70C6548CFFDC}" sibTransId="{D081F0A3-E913-4537-AAC6-59D6F0EED6ED}"/>
    <dgm:cxn modelId="{839949A6-3A1F-4CF5-8A85-8533F3EF0E1C}" type="presParOf" srcId="{00D90B93-04E0-46D1-8C0D-743946F731A6}" destId="{3A856FC4-EF07-4289-8EB3-FE4D4DAC48E6}" srcOrd="0" destOrd="0" presId="urn:microsoft.com/office/officeart/2005/8/layout/vList2"/>
    <dgm:cxn modelId="{2245516F-AF95-4A20-AD64-384CEA909E67}" type="presParOf" srcId="{00D90B93-04E0-46D1-8C0D-743946F731A6}" destId="{06AECBAF-5655-4B7B-A411-8A5F710C938D}" srcOrd="1" destOrd="0" presId="urn:microsoft.com/office/officeart/2005/8/layout/vList2"/>
    <dgm:cxn modelId="{8C78CD22-B4C4-4447-A826-B5A4D6CED3E9}" type="presParOf" srcId="{00D90B93-04E0-46D1-8C0D-743946F731A6}" destId="{B1EDDBF0-6A32-4D0D-929D-C05E190FC370}" srcOrd="2" destOrd="0" presId="urn:microsoft.com/office/officeart/2005/8/layout/vList2"/>
    <dgm:cxn modelId="{2BD5FA6D-D097-41DA-B5FB-FA02ECF84E0E}" type="presParOf" srcId="{00D90B93-04E0-46D1-8C0D-743946F731A6}" destId="{BE1ABD67-0156-4BA6-8554-8976D1F45F3A}" srcOrd="3" destOrd="0" presId="urn:microsoft.com/office/officeart/2005/8/layout/vList2"/>
    <dgm:cxn modelId="{FA60C585-3CB2-43BF-8F8B-62D606161627}" type="presParOf" srcId="{00D90B93-04E0-46D1-8C0D-743946F731A6}" destId="{1F99718F-E388-44AC-8494-B27964822042}" srcOrd="4" destOrd="0" presId="urn:microsoft.com/office/officeart/2005/8/layout/vList2"/>
    <dgm:cxn modelId="{5E2A23ED-98DF-4C53-B3B7-F3708A3F3F0A}" type="presParOf" srcId="{00D90B93-04E0-46D1-8C0D-743946F731A6}" destId="{626DA96D-4DA6-4CCF-8606-FCEE564F7D12}" srcOrd="5" destOrd="0" presId="urn:microsoft.com/office/officeart/2005/8/layout/vList2"/>
    <dgm:cxn modelId="{A6353DE3-5481-4705-A400-9420F547EF05}" type="presParOf" srcId="{00D90B93-04E0-46D1-8C0D-743946F731A6}" destId="{0CF334E2-82DD-4238-BA92-DC50FE4C161A}" srcOrd="6" destOrd="0" presId="urn:microsoft.com/office/officeart/2005/8/layout/vList2"/>
    <dgm:cxn modelId="{37086071-31A4-4E02-A835-917F844EF0CF}" type="presParOf" srcId="{00D90B93-04E0-46D1-8C0D-743946F731A6}" destId="{416F6FAB-E81E-4FB0-AFEA-E1B7A50F24D6}" srcOrd="7" destOrd="0" presId="urn:microsoft.com/office/officeart/2005/8/layout/vList2"/>
    <dgm:cxn modelId="{1786BAC0-8487-4362-BD60-73FAFE8388CD}" type="presParOf" srcId="{00D90B93-04E0-46D1-8C0D-743946F731A6}" destId="{64FE06F2-341B-4853-B22C-F62B2EBEB7B5}" srcOrd="8" destOrd="0" presId="urn:microsoft.com/office/officeart/2005/8/layout/vList2"/>
    <dgm:cxn modelId="{E6526666-6DC9-42CB-8935-2E5A49341D7C}" type="presParOf" srcId="{00D90B93-04E0-46D1-8C0D-743946F731A6}" destId="{7BDED2EF-8666-429E-8C84-15FD86040920}" srcOrd="9" destOrd="0" presId="urn:microsoft.com/office/officeart/2005/8/layout/vList2"/>
    <dgm:cxn modelId="{0930BF86-F03F-4BF4-B8E1-02690DE8FBF5}" type="presParOf" srcId="{00D90B93-04E0-46D1-8C0D-743946F731A6}" destId="{E3C25277-37BF-43E6-AB93-7940F120CD2D}" srcOrd="10" destOrd="0" presId="urn:microsoft.com/office/officeart/2005/8/layout/vList2"/>
    <dgm:cxn modelId="{9BCC9BAB-5DDA-4939-BD36-AA9BBB3DF966}" type="presParOf" srcId="{00D90B93-04E0-46D1-8C0D-743946F731A6}" destId="{996D199C-1369-4AE9-B317-A464394F5F17}" srcOrd="11" destOrd="0" presId="urn:microsoft.com/office/officeart/2005/8/layout/vList2"/>
    <dgm:cxn modelId="{238D7E8C-48BE-4AC5-B98F-D9A1B5ED173D}" type="presParOf" srcId="{00D90B93-04E0-46D1-8C0D-743946F731A6}" destId="{2B55FDF3-D29C-4FEE-86FA-6CA4AA5654B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DA4BA7-65E3-4B31-B4D7-C47CD3B9E5B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8BDE1F1-AD11-4C2D-82AA-929672C7D4F6}">
      <dgm:prSet/>
      <dgm:spPr/>
      <dgm:t>
        <a:bodyPr/>
        <a:lstStyle/>
        <a:p>
          <a:r>
            <a:rPr lang="en-US"/>
            <a:t>Staff education, hand hygiene, isolation precautions (I)</a:t>
          </a:r>
        </a:p>
      </dgm:t>
    </dgm:pt>
    <dgm:pt modelId="{46AF1EB5-701B-466E-B217-E6E83C773669}" type="parTrans" cxnId="{FB66460F-52D7-450F-9B87-809A75A7EDB8}">
      <dgm:prSet/>
      <dgm:spPr/>
      <dgm:t>
        <a:bodyPr/>
        <a:lstStyle/>
        <a:p>
          <a:endParaRPr lang="en-US"/>
        </a:p>
      </dgm:t>
    </dgm:pt>
    <dgm:pt modelId="{157E8297-7DCE-4C8D-9EAD-A2F29517E41B}" type="sibTrans" cxnId="{FB66460F-52D7-450F-9B87-809A75A7EDB8}">
      <dgm:prSet/>
      <dgm:spPr/>
      <dgm:t>
        <a:bodyPr/>
        <a:lstStyle/>
        <a:p>
          <a:endParaRPr lang="en-US"/>
        </a:p>
      </dgm:t>
    </dgm:pt>
    <dgm:pt modelId="{428EE50B-1418-464D-A17B-EFB3DDAB3EAE}">
      <dgm:prSet/>
      <dgm:spPr/>
      <dgm:t>
        <a:bodyPr/>
        <a:lstStyle/>
        <a:p>
          <a:r>
            <a:rPr lang="en-US"/>
            <a:t>Surveillance of infection and resistance with timely feedback (II)</a:t>
          </a:r>
        </a:p>
      </dgm:t>
    </dgm:pt>
    <dgm:pt modelId="{237B177D-F91F-432E-9CE8-96D027BF561F}" type="parTrans" cxnId="{F48EFD13-2D56-4D79-AD20-CEA19847273C}">
      <dgm:prSet/>
      <dgm:spPr/>
      <dgm:t>
        <a:bodyPr/>
        <a:lstStyle/>
        <a:p>
          <a:endParaRPr lang="en-US"/>
        </a:p>
      </dgm:t>
    </dgm:pt>
    <dgm:pt modelId="{14F696ED-1FBF-4BCE-8A6A-74E2FE8FF64A}" type="sibTrans" cxnId="{F48EFD13-2D56-4D79-AD20-CEA19847273C}">
      <dgm:prSet/>
      <dgm:spPr/>
      <dgm:t>
        <a:bodyPr/>
        <a:lstStyle/>
        <a:p>
          <a:endParaRPr lang="en-US"/>
        </a:p>
      </dgm:t>
    </dgm:pt>
    <dgm:pt modelId="{D79F46C7-9A29-4CD5-B9FB-CDB9F72EC48F}">
      <dgm:prSet/>
      <dgm:spPr/>
      <dgm:t>
        <a:bodyPr/>
        <a:lstStyle/>
        <a:p>
          <a:r>
            <a:rPr lang="en-US"/>
            <a:t>Adequate staffing levels (II)</a:t>
          </a:r>
        </a:p>
      </dgm:t>
    </dgm:pt>
    <dgm:pt modelId="{DE20C160-6BD3-4B93-A2DD-686777B98ADA}" type="parTrans" cxnId="{9DB5E029-1CAB-47E3-AE55-9FEA822B8338}">
      <dgm:prSet/>
      <dgm:spPr/>
      <dgm:t>
        <a:bodyPr/>
        <a:lstStyle/>
        <a:p>
          <a:endParaRPr lang="en-US"/>
        </a:p>
      </dgm:t>
    </dgm:pt>
    <dgm:pt modelId="{25672F68-6223-4507-B2F4-162852666BE7}" type="sibTrans" cxnId="{9DB5E029-1CAB-47E3-AE55-9FEA822B8338}">
      <dgm:prSet/>
      <dgm:spPr/>
      <dgm:t>
        <a:bodyPr/>
        <a:lstStyle/>
        <a:p>
          <a:endParaRPr lang="en-US"/>
        </a:p>
      </dgm:t>
    </dgm:pt>
    <dgm:pt modelId="{471C436C-8DCE-41E5-BB5C-00514C1FCAA0}" type="pres">
      <dgm:prSet presAssocID="{35DA4BA7-65E3-4B31-B4D7-C47CD3B9E5B3}" presName="linear" presStyleCnt="0">
        <dgm:presLayoutVars>
          <dgm:animLvl val="lvl"/>
          <dgm:resizeHandles val="exact"/>
        </dgm:presLayoutVars>
      </dgm:prSet>
      <dgm:spPr/>
    </dgm:pt>
    <dgm:pt modelId="{D314B990-5C73-41A1-AF67-0C43138B353C}" type="pres">
      <dgm:prSet presAssocID="{78BDE1F1-AD11-4C2D-82AA-929672C7D4F6}" presName="parentText" presStyleLbl="node1" presStyleIdx="0" presStyleCnt="3">
        <dgm:presLayoutVars>
          <dgm:chMax val="0"/>
          <dgm:bulletEnabled val="1"/>
        </dgm:presLayoutVars>
      </dgm:prSet>
      <dgm:spPr/>
    </dgm:pt>
    <dgm:pt modelId="{13CC9163-486F-4548-89E4-2B3CFA4AFB5A}" type="pres">
      <dgm:prSet presAssocID="{157E8297-7DCE-4C8D-9EAD-A2F29517E41B}" presName="spacer" presStyleCnt="0"/>
      <dgm:spPr/>
    </dgm:pt>
    <dgm:pt modelId="{5A8F4014-20E3-42F8-A03B-D9F11567654A}" type="pres">
      <dgm:prSet presAssocID="{428EE50B-1418-464D-A17B-EFB3DDAB3EAE}" presName="parentText" presStyleLbl="node1" presStyleIdx="1" presStyleCnt="3">
        <dgm:presLayoutVars>
          <dgm:chMax val="0"/>
          <dgm:bulletEnabled val="1"/>
        </dgm:presLayoutVars>
      </dgm:prSet>
      <dgm:spPr/>
    </dgm:pt>
    <dgm:pt modelId="{47C7E9A4-4706-42AB-8B3B-3A7277E0A5DF}" type="pres">
      <dgm:prSet presAssocID="{14F696ED-1FBF-4BCE-8A6A-74E2FE8FF64A}" presName="spacer" presStyleCnt="0"/>
      <dgm:spPr/>
    </dgm:pt>
    <dgm:pt modelId="{88AD5C3C-5EEF-4E84-8421-88CE48B70B80}" type="pres">
      <dgm:prSet presAssocID="{D79F46C7-9A29-4CD5-B9FB-CDB9F72EC48F}" presName="parentText" presStyleLbl="node1" presStyleIdx="2" presStyleCnt="3">
        <dgm:presLayoutVars>
          <dgm:chMax val="0"/>
          <dgm:bulletEnabled val="1"/>
        </dgm:presLayoutVars>
      </dgm:prSet>
      <dgm:spPr/>
    </dgm:pt>
  </dgm:ptLst>
  <dgm:cxnLst>
    <dgm:cxn modelId="{FB66460F-52D7-450F-9B87-809A75A7EDB8}" srcId="{35DA4BA7-65E3-4B31-B4D7-C47CD3B9E5B3}" destId="{78BDE1F1-AD11-4C2D-82AA-929672C7D4F6}" srcOrd="0" destOrd="0" parTransId="{46AF1EB5-701B-466E-B217-E6E83C773669}" sibTransId="{157E8297-7DCE-4C8D-9EAD-A2F29517E41B}"/>
    <dgm:cxn modelId="{F48EFD13-2D56-4D79-AD20-CEA19847273C}" srcId="{35DA4BA7-65E3-4B31-B4D7-C47CD3B9E5B3}" destId="{428EE50B-1418-464D-A17B-EFB3DDAB3EAE}" srcOrd="1" destOrd="0" parTransId="{237B177D-F91F-432E-9CE8-96D027BF561F}" sibTransId="{14F696ED-1FBF-4BCE-8A6A-74E2FE8FF64A}"/>
    <dgm:cxn modelId="{9DB5E029-1CAB-47E3-AE55-9FEA822B8338}" srcId="{35DA4BA7-65E3-4B31-B4D7-C47CD3B9E5B3}" destId="{D79F46C7-9A29-4CD5-B9FB-CDB9F72EC48F}" srcOrd="2" destOrd="0" parTransId="{DE20C160-6BD3-4B93-A2DD-686777B98ADA}" sibTransId="{25672F68-6223-4507-B2F4-162852666BE7}"/>
    <dgm:cxn modelId="{3BBBCA2E-3E10-4D10-8F51-AF642783D2CD}" type="presOf" srcId="{35DA4BA7-65E3-4B31-B4D7-C47CD3B9E5B3}" destId="{471C436C-8DCE-41E5-BB5C-00514C1FCAA0}" srcOrd="0" destOrd="0" presId="urn:microsoft.com/office/officeart/2005/8/layout/vList2"/>
    <dgm:cxn modelId="{56D94D40-162C-4B19-813A-BD33CED5F8E9}" type="presOf" srcId="{78BDE1F1-AD11-4C2D-82AA-929672C7D4F6}" destId="{D314B990-5C73-41A1-AF67-0C43138B353C}" srcOrd="0" destOrd="0" presId="urn:microsoft.com/office/officeart/2005/8/layout/vList2"/>
    <dgm:cxn modelId="{FB8BA2A6-4765-4DB4-813A-32CEDB75EEC2}" type="presOf" srcId="{428EE50B-1418-464D-A17B-EFB3DDAB3EAE}" destId="{5A8F4014-20E3-42F8-A03B-D9F11567654A}" srcOrd="0" destOrd="0" presId="urn:microsoft.com/office/officeart/2005/8/layout/vList2"/>
    <dgm:cxn modelId="{820A58B9-065D-4F15-99AD-417F608ECA8D}" type="presOf" srcId="{D79F46C7-9A29-4CD5-B9FB-CDB9F72EC48F}" destId="{88AD5C3C-5EEF-4E84-8421-88CE48B70B80}" srcOrd="0" destOrd="0" presId="urn:microsoft.com/office/officeart/2005/8/layout/vList2"/>
    <dgm:cxn modelId="{6447E268-B90D-4F26-903B-8017DC7B3AFF}" type="presParOf" srcId="{471C436C-8DCE-41E5-BB5C-00514C1FCAA0}" destId="{D314B990-5C73-41A1-AF67-0C43138B353C}" srcOrd="0" destOrd="0" presId="urn:microsoft.com/office/officeart/2005/8/layout/vList2"/>
    <dgm:cxn modelId="{0D280AA1-F99F-46F9-B874-91C1F9025F83}" type="presParOf" srcId="{471C436C-8DCE-41E5-BB5C-00514C1FCAA0}" destId="{13CC9163-486F-4548-89E4-2B3CFA4AFB5A}" srcOrd="1" destOrd="0" presId="urn:microsoft.com/office/officeart/2005/8/layout/vList2"/>
    <dgm:cxn modelId="{CE88F581-DBE8-4EDC-B23E-E5A549A43746}" type="presParOf" srcId="{471C436C-8DCE-41E5-BB5C-00514C1FCAA0}" destId="{5A8F4014-20E3-42F8-A03B-D9F11567654A}" srcOrd="2" destOrd="0" presId="urn:microsoft.com/office/officeart/2005/8/layout/vList2"/>
    <dgm:cxn modelId="{0547477A-4FCE-4C92-BF1A-31C1515D181C}" type="presParOf" srcId="{471C436C-8DCE-41E5-BB5C-00514C1FCAA0}" destId="{47C7E9A4-4706-42AB-8B3B-3A7277E0A5DF}" srcOrd="3" destOrd="0" presId="urn:microsoft.com/office/officeart/2005/8/layout/vList2"/>
    <dgm:cxn modelId="{E0872CB5-241F-4144-9FDB-9EE48852E038}" type="presParOf" srcId="{471C436C-8DCE-41E5-BB5C-00514C1FCAA0}" destId="{88AD5C3C-5EEF-4E84-8421-88CE48B70B8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DECC2E-1EB7-49D6-A681-9F0FD5BC775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F1D38EF-1105-4C49-879D-5EA7BD37B054}">
      <dgm:prSet/>
      <dgm:spPr/>
      <dgm:t>
        <a:bodyPr/>
        <a:lstStyle/>
        <a:p>
          <a:r>
            <a:rPr lang="en-US"/>
            <a:t>Avoid intubation and reintubation - I</a:t>
          </a:r>
        </a:p>
      </dgm:t>
    </dgm:pt>
    <dgm:pt modelId="{18AE6500-C632-44F1-B3E4-EFF6984FAFE6}" type="parTrans" cxnId="{B007F8DF-6C9E-49D7-AE98-205759EA15FA}">
      <dgm:prSet/>
      <dgm:spPr/>
      <dgm:t>
        <a:bodyPr/>
        <a:lstStyle/>
        <a:p>
          <a:endParaRPr lang="en-US"/>
        </a:p>
      </dgm:t>
    </dgm:pt>
    <dgm:pt modelId="{EA178F2C-E4FC-4187-9144-5C360207C6ED}" type="sibTrans" cxnId="{B007F8DF-6C9E-49D7-AE98-205759EA15FA}">
      <dgm:prSet/>
      <dgm:spPr/>
      <dgm:t>
        <a:bodyPr/>
        <a:lstStyle/>
        <a:p>
          <a:endParaRPr lang="en-US"/>
        </a:p>
      </dgm:t>
    </dgm:pt>
    <dgm:pt modelId="{266D8D0F-1418-46E6-8B46-086A45A9F561}">
      <dgm:prSet/>
      <dgm:spPr/>
      <dgm:t>
        <a:bodyPr/>
        <a:lstStyle/>
        <a:p>
          <a:r>
            <a:rPr lang="en-US"/>
            <a:t>Prefer non-invasive ventilation - I</a:t>
          </a:r>
        </a:p>
      </dgm:t>
    </dgm:pt>
    <dgm:pt modelId="{03E074EB-CA4B-4E7B-93F7-A484A87B4E5A}" type="parTrans" cxnId="{6AF85593-88C2-4683-BF1D-7AFE94A718E7}">
      <dgm:prSet/>
      <dgm:spPr/>
      <dgm:t>
        <a:bodyPr/>
        <a:lstStyle/>
        <a:p>
          <a:endParaRPr lang="en-US"/>
        </a:p>
      </dgm:t>
    </dgm:pt>
    <dgm:pt modelId="{B6E7FBFD-5B23-48DE-88A4-4C868293B13C}" type="sibTrans" cxnId="{6AF85593-88C2-4683-BF1D-7AFE94A718E7}">
      <dgm:prSet/>
      <dgm:spPr/>
      <dgm:t>
        <a:bodyPr/>
        <a:lstStyle/>
        <a:p>
          <a:endParaRPr lang="en-US"/>
        </a:p>
      </dgm:t>
    </dgm:pt>
    <dgm:pt modelId="{B9BF6666-EB88-432D-9EEC-11F2AB28326D}">
      <dgm:prSet/>
      <dgm:spPr/>
      <dgm:t>
        <a:bodyPr/>
        <a:lstStyle/>
        <a:p>
          <a:r>
            <a:rPr lang="en-US"/>
            <a:t>Prefer orotracheal intubation &amp; orogastric tubes - II</a:t>
          </a:r>
        </a:p>
      </dgm:t>
    </dgm:pt>
    <dgm:pt modelId="{3F3B5FEB-2C67-48A7-8F77-FBFCE6E9144F}" type="parTrans" cxnId="{CA63BB0A-23EA-406C-9F95-32D58105FB17}">
      <dgm:prSet/>
      <dgm:spPr/>
      <dgm:t>
        <a:bodyPr/>
        <a:lstStyle/>
        <a:p>
          <a:endParaRPr lang="en-US"/>
        </a:p>
      </dgm:t>
    </dgm:pt>
    <dgm:pt modelId="{4431BF6E-5174-4D35-9AED-9ED40FA02715}" type="sibTrans" cxnId="{CA63BB0A-23EA-406C-9F95-32D58105FB17}">
      <dgm:prSet/>
      <dgm:spPr/>
      <dgm:t>
        <a:bodyPr/>
        <a:lstStyle/>
        <a:p>
          <a:endParaRPr lang="en-US"/>
        </a:p>
      </dgm:t>
    </dgm:pt>
    <dgm:pt modelId="{390F180A-F65E-4686-AA5D-D0E55B60E36F}">
      <dgm:prSet/>
      <dgm:spPr/>
      <dgm:t>
        <a:bodyPr/>
        <a:lstStyle/>
        <a:p>
          <a:r>
            <a:rPr lang="en-US"/>
            <a:t>Continous subglottic aspiration - I</a:t>
          </a:r>
        </a:p>
      </dgm:t>
    </dgm:pt>
    <dgm:pt modelId="{E8169498-1562-4ADC-A737-6212E45052DB}" type="parTrans" cxnId="{B7AD0908-1BB5-4513-8548-65E73B78FA9A}">
      <dgm:prSet/>
      <dgm:spPr/>
      <dgm:t>
        <a:bodyPr/>
        <a:lstStyle/>
        <a:p>
          <a:endParaRPr lang="en-US"/>
        </a:p>
      </dgm:t>
    </dgm:pt>
    <dgm:pt modelId="{769F8831-8318-46C8-8D97-2A233327CC4C}" type="sibTrans" cxnId="{B7AD0908-1BB5-4513-8548-65E73B78FA9A}">
      <dgm:prSet/>
      <dgm:spPr/>
      <dgm:t>
        <a:bodyPr/>
        <a:lstStyle/>
        <a:p>
          <a:endParaRPr lang="en-US"/>
        </a:p>
      </dgm:t>
    </dgm:pt>
    <dgm:pt modelId="{47ABF97A-23A6-4E9A-A5B5-B9766E88B508}">
      <dgm:prSet/>
      <dgm:spPr/>
      <dgm:t>
        <a:bodyPr/>
        <a:lstStyle/>
        <a:p>
          <a:r>
            <a:rPr lang="en-US"/>
            <a:t>Cuff pressure &gt; 20 cm H2O - II</a:t>
          </a:r>
        </a:p>
      </dgm:t>
    </dgm:pt>
    <dgm:pt modelId="{E159F04E-BBED-4DF3-B957-E40AE8065ABE}" type="parTrans" cxnId="{BF65D0B0-6BA3-4889-BC5A-87BCA680A578}">
      <dgm:prSet/>
      <dgm:spPr/>
      <dgm:t>
        <a:bodyPr/>
        <a:lstStyle/>
        <a:p>
          <a:endParaRPr lang="en-US"/>
        </a:p>
      </dgm:t>
    </dgm:pt>
    <dgm:pt modelId="{BA413184-EF1F-4CD9-B413-23D22396F131}" type="sibTrans" cxnId="{BF65D0B0-6BA3-4889-BC5A-87BCA680A578}">
      <dgm:prSet/>
      <dgm:spPr/>
      <dgm:t>
        <a:bodyPr/>
        <a:lstStyle/>
        <a:p>
          <a:endParaRPr lang="en-US"/>
        </a:p>
      </dgm:t>
    </dgm:pt>
    <dgm:pt modelId="{B8F819DE-018E-4746-B55B-28EDA35C5090}">
      <dgm:prSet/>
      <dgm:spPr/>
      <dgm:t>
        <a:bodyPr/>
        <a:lstStyle/>
        <a:p>
          <a:r>
            <a:rPr lang="en-US"/>
            <a:t>Avoid entering of contaminate consendate into tube/nebulizer - II</a:t>
          </a:r>
        </a:p>
      </dgm:t>
    </dgm:pt>
    <dgm:pt modelId="{5489E7A8-37D8-417C-80DC-A9DB781186BE}" type="parTrans" cxnId="{8A8887BF-1CA2-4AA5-BBB7-43399DFF1140}">
      <dgm:prSet/>
      <dgm:spPr/>
      <dgm:t>
        <a:bodyPr/>
        <a:lstStyle/>
        <a:p>
          <a:endParaRPr lang="en-US"/>
        </a:p>
      </dgm:t>
    </dgm:pt>
    <dgm:pt modelId="{FD122632-4B28-4E8A-AF14-44A8AA8E3ACF}" type="sibTrans" cxnId="{8A8887BF-1CA2-4AA5-BBB7-43399DFF1140}">
      <dgm:prSet/>
      <dgm:spPr/>
      <dgm:t>
        <a:bodyPr/>
        <a:lstStyle/>
        <a:p>
          <a:endParaRPr lang="en-US"/>
        </a:p>
      </dgm:t>
    </dgm:pt>
    <dgm:pt modelId="{F62629CF-1CA4-4F51-9552-2A4DD84FB69A}">
      <dgm:prSet/>
      <dgm:spPr/>
      <dgm:t>
        <a:bodyPr/>
        <a:lstStyle/>
        <a:p>
          <a:r>
            <a:rPr lang="en-US"/>
            <a:t>Use sedation and weaning protocols to reduce duration – II</a:t>
          </a:r>
        </a:p>
      </dgm:t>
    </dgm:pt>
    <dgm:pt modelId="{75A598A3-6086-4472-9596-A47938540A70}" type="parTrans" cxnId="{A209394B-F36A-46E1-A18D-E83C02E8D57E}">
      <dgm:prSet/>
      <dgm:spPr/>
      <dgm:t>
        <a:bodyPr/>
        <a:lstStyle/>
        <a:p>
          <a:endParaRPr lang="en-US"/>
        </a:p>
      </dgm:t>
    </dgm:pt>
    <dgm:pt modelId="{373D33C4-2D58-4EBD-A6E4-3258DC94920B}" type="sibTrans" cxnId="{A209394B-F36A-46E1-A18D-E83C02E8D57E}">
      <dgm:prSet/>
      <dgm:spPr/>
      <dgm:t>
        <a:bodyPr/>
        <a:lstStyle/>
        <a:p>
          <a:endParaRPr lang="en-US"/>
        </a:p>
      </dgm:t>
    </dgm:pt>
    <dgm:pt modelId="{330CF7C9-DF3A-46E6-B51A-35D2348DDC23}">
      <dgm:prSet/>
      <dgm:spPr/>
      <dgm:t>
        <a:bodyPr/>
        <a:lstStyle/>
        <a:p>
          <a:r>
            <a:rPr lang="en-US"/>
            <a:t>Use daily interruption of sedation and avoid paralytic agents - II</a:t>
          </a:r>
        </a:p>
      </dgm:t>
    </dgm:pt>
    <dgm:pt modelId="{7A6397A5-0E10-4E43-91EB-C98622228EF5}" type="parTrans" cxnId="{4D72A7CC-C54E-4E6C-BFF6-359F42D36F9A}">
      <dgm:prSet/>
      <dgm:spPr/>
      <dgm:t>
        <a:bodyPr/>
        <a:lstStyle/>
        <a:p>
          <a:endParaRPr lang="en-US"/>
        </a:p>
      </dgm:t>
    </dgm:pt>
    <dgm:pt modelId="{7925734B-815F-4288-9EA8-257EAD60BE8E}" type="sibTrans" cxnId="{4D72A7CC-C54E-4E6C-BFF6-359F42D36F9A}">
      <dgm:prSet/>
      <dgm:spPr/>
      <dgm:t>
        <a:bodyPr/>
        <a:lstStyle/>
        <a:p>
          <a:endParaRPr lang="en-US"/>
        </a:p>
      </dgm:t>
    </dgm:pt>
    <dgm:pt modelId="{DF54042D-2246-4FD7-A90D-53512B23E552}" type="pres">
      <dgm:prSet presAssocID="{D2DECC2E-1EB7-49D6-A681-9F0FD5BC775A}" presName="linear" presStyleCnt="0">
        <dgm:presLayoutVars>
          <dgm:animLvl val="lvl"/>
          <dgm:resizeHandles val="exact"/>
        </dgm:presLayoutVars>
      </dgm:prSet>
      <dgm:spPr/>
    </dgm:pt>
    <dgm:pt modelId="{5EA40F7D-BF3E-4228-96A8-A7F21FA02114}" type="pres">
      <dgm:prSet presAssocID="{8F1D38EF-1105-4C49-879D-5EA7BD37B054}" presName="parentText" presStyleLbl="node1" presStyleIdx="0" presStyleCnt="8">
        <dgm:presLayoutVars>
          <dgm:chMax val="0"/>
          <dgm:bulletEnabled val="1"/>
        </dgm:presLayoutVars>
      </dgm:prSet>
      <dgm:spPr/>
    </dgm:pt>
    <dgm:pt modelId="{E957FF45-D8D5-4EC5-9DD3-20E785291F90}" type="pres">
      <dgm:prSet presAssocID="{EA178F2C-E4FC-4187-9144-5C360207C6ED}" presName="spacer" presStyleCnt="0"/>
      <dgm:spPr/>
    </dgm:pt>
    <dgm:pt modelId="{6426D7EF-74DC-49E9-80C4-91FB3F4B5DB8}" type="pres">
      <dgm:prSet presAssocID="{266D8D0F-1418-46E6-8B46-086A45A9F561}" presName="parentText" presStyleLbl="node1" presStyleIdx="1" presStyleCnt="8">
        <dgm:presLayoutVars>
          <dgm:chMax val="0"/>
          <dgm:bulletEnabled val="1"/>
        </dgm:presLayoutVars>
      </dgm:prSet>
      <dgm:spPr/>
    </dgm:pt>
    <dgm:pt modelId="{2D4F40FB-A7C6-492C-9AF8-383542B0FF09}" type="pres">
      <dgm:prSet presAssocID="{B6E7FBFD-5B23-48DE-88A4-4C868293B13C}" presName="spacer" presStyleCnt="0"/>
      <dgm:spPr/>
    </dgm:pt>
    <dgm:pt modelId="{97500AA8-E73C-4BAC-A2B2-7189E53C77E6}" type="pres">
      <dgm:prSet presAssocID="{B9BF6666-EB88-432D-9EEC-11F2AB28326D}" presName="parentText" presStyleLbl="node1" presStyleIdx="2" presStyleCnt="8">
        <dgm:presLayoutVars>
          <dgm:chMax val="0"/>
          <dgm:bulletEnabled val="1"/>
        </dgm:presLayoutVars>
      </dgm:prSet>
      <dgm:spPr/>
    </dgm:pt>
    <dgm:pt modelId="{B3056767-5DF1-45EE-BB84-14B0B7F36CBC}" type="pres">
      <dgm:prSet presAssocID="{4431BF6E-5174-4D35-9AED-9ED40FA02715}" presName="spacer" presStyleCnt="0"/>
      <dgm:spPr/>
    </dgm:pt>
    <dgm:pt modelId="{49370EB7-EE71-4320-9686-62821B5EABD3}" type="pres">
      <dgm:prSet presAssocID="{390F180A-F65E-4686-AA5D-D0E55B60E36F}" presName="parentText" presStyleLbl="node1" presStyleIdx="3" presStyleCnt="8">
        <dgm:presLayoutVars>
          <dgm:chMax val="0"/>
          <dgm:bulletEnabled val="1"/>
        </dgm:presLayoutVars>
      </dgm:prSet>
      <dgm:spPr/>
    </dgm:pt>
    <dgm:pt modelId="{55EDDC01-64E0-47A0-9AF7-4C7B48080F30}" type="pres">
      <dgm:prSet presAssocID="{769F8831-8318-46C8-8D97-2A233327CC4C}" presName="spacer" presStyleCnt="0"/>
      <dgm:spPr/>
    </dgm:pt>
    <dgm:pt modelId="{BD68F7B1-C2A1-4DAF-A075-1D422A0EA05A}" type="pres">
      <dgm:prSet presAssocID="{47ABF97A-23A6-4E9A-A5B5-B9766E88B508}" presName="parentText" presStyleLbl="node1" presStyleIdx="4" presStyleCnt="8">
        <dgm:presLayoutVars>
          <dgm:chMax val="0"/>
          <dgm:bulletEnabled val="1"/>
        </dgm:presLayoutVars>
      </dgm:prSet>
      <dgm:spPr/>
    </dgm:pt>
    <dgm:pt modelId="{C65FC4DF-EC88-4DC9-9622-C31DAA0CCF06}" type="pres">
      <dgm:prSet presAssocID="{BA413184-EF1F-4CD9-B413-23D22396F131}" presName="spacer" presStyleCnt="0"/>
      <dgm:spPr/>
    </dgm:pt>
    <dgm:pt modelId="{955D4A17-28BE-4793-A5D3-F747D148FD01}" type="pres">
      <dgm:prSet presAssocID="{B8F819DE-018E-4746-B55B-28EDA35C5090}" presName="parentText" presStyleLbl="node1" presStyleIdx="5" presStyleCnt="8">
        <dgm:presLayoutVars>
          <dgm:chMax val="0"/>
          <dgm:bulletEnabled val="1"/>
        </dgm:presLayoutVars>
      </dgm:prSet>
      <dgm:spPr/>
    </dgm:pt>
    <dgm:pt modelId="{3E02DF3A-35F1-4966-BCFD-8D3428F23BE6}" type="pres">
      <dgm:prSet presAssocID="{FD122632-4B28-4E8A-AF14-44A8AA8E3ACF}" presName="spacer" presStyleCnt="0"/>
      <dgm:spPr/>
    </dgm:pt>
    <dgm:pt modelId="{544C7D73-BDDB-4081-A065-34F4D27C6B15}" type="pres">
      <dgm:prSet presAssocID="{F62629CF-1CA4-4F51-9552-2A4DD84FB69A}" presName="parentText" presStyleLbl="node1" presStyleIdx="6" presStyleCnt="8">
        <dgm:presLayoutVars>
          <dgm:chMax val="0"/>
          <dgm:bulletEnabled val="1"/>
        </dgm:presLayoutVars>
      </dgm:prSet>
      <dgm:spPr/>
    </dgm:pt>
    <dgm:pt modelId="{1ED615E1-C061-4391-AFD2-A4CC9A9D27EB}" type="pres">
      <dgm:prSet presAssocID="{373D33C4-2D58-4EBD-A6E4-3258DC94920B}" presName="spacer" presStyleCnt="0"/>
      <dgm:spPr/>
    </dgm:pt>
    <dgm:pt modelId="{57AF1FBC-0C7E-4755-819A-35CA5C050CA3}" type="pres">
      <dgm:prSet presAssocID="{330CF7C9-DF3A-46E6-B51A-35D2348DDC23}" presName="parentText" presStyleLbl="node1" presStyleIdx="7" presStyleCnt="8">
        <dgm:presLayoutVars>
          <dgm:chMax val="0"/>
          <dgm:bulletEnabled val="1"/>
        </dgm:presLayoutVars>
      </dgm:prSet>
      <dgm:spPr/>
    </dgm:pt>
  </dgm:ptLst>
  <dgm:cxnLst>
    <dgm:cxn modelId="{B7AD0908-1BB5-4513-8548-65E73B78FA9A}" srcId="{D2DECC2E-1EB7-49D6-A681-9F0FD5BC775A}" destId="{390F180A-F65E-4686-AA5D-D0E55B60E36F}" srcOrd="3" destOrd="0" parTransId="{E8169498-1562-4ADC-A737-6212E45052DB}" sibTransId="{769F8831-8318-46C8-8D97-2A233327CC4C}"/>
    <dgm:cxn modelId="{CA63BB0A-23EA-406C-9F95-32D58105FB17}" srcId="{D2DECC2E-1EB7-49D6-A681-9F0FD5BC775A}" destId="{B9BF6666-EB88-432D-9EEC-11F2AB28326D}" srcOrd="2" destOrd="0" parTransId="{3F3B5FEB-2C67-48A7-8F77-FBFCE6E9144F}" sibTransId="{4431BF6E-5174-4D35-9AED-9ED40FA02715}"/>
    <dgm:cxn modelId="{05E67335-D424-4122-BE2E-1CBFE441AF1F}" type="presOf" srcId="{F62629CF-1CA4-4F51-9552-2A4DD84FB69A}" destId="{544C7D73-BDDB-4081-A065-34F4D27C6B15}" srcOrd="0" destOrd="0" presId="urn:microsoft.com/office/officeart/2005/8/layout/vList2"/>
    <dgm:cxn modelId="{7FCC4961-AEAA-4791-9A05-F997C639C830}" type="presOf" srcId="{8F1D38EF-1105-4C49-879D-5EA7BD37B054}" destId="{5EA40F7D-BF3E-4228-96A8-A7F21FA02114}" srcOrd="0" destOrd="0" presId="urn:microsoft.com/office/officeart/2005/8/layout/vList2"/>
    <dgm:cxn modelId="{5DE75745-AD4E-49FF-80EA-B82DCFF9919C}" type="presOf" srcId="{266D8D0F-1418-46E6-8B46-086A45A9F561}" destId="{6426D7EF-74DC-49E9-80C4-91FB3F4B5DB8}" srcOrd="0" destOrd="0" presId="urn:microsoft.com/office/officeart/2005/8/layout/vList2"/>
    <dgm:cxn modelId="{A209394B-F36A-46E1-A18D-E83C02E8D57E}" srcId="{D2DECC2E-1EB7-49D6-A681-9F0FD5BC775A}" destId="{F62629CF-1CA4-4F51-9552-2A4DD84FB69A}" srcOrd="6" destOrd="0" parTransId="{75A598A3-6086-4472-9596-A47938540A70}" sibTransId="{373D33C4-2D58-4EBD-A6E4-3258DC94920B}"/>
    <dgm:cxn modelId="{3EDCA24C-A433-4F9A-B0B8-CE03DFA6D411}" type="presOf" srcId="{47ABF97A-23A6-4E9A-A5B5-B9766E88B508}" destId="{BD68F7B1-C2A1-4DAF-A075-1D422A0EA05A}" srcOrd="0" destOrd="0" presId="urn:microsoft.com/office/officeart/2005/8/layout/vList2"/>
    <dgm:cxn modelId="{C85C874E-5E03-4CDC-9CEF-DD2D1BDE3092}" type="presOf" srcId="{D2DECC2E-1EB7-49D6-A681-9F0FD5BC775A}" destId="{DF54042D-2246-4FD7-A90D-53512B23E552}" srcOrd="0" destOrd="0" presId="urn:microsoft.com/office/officeart/2005/8/layout/vList2"/>
    <dgm:cxn modelId="{1642EC7A-B964-4456-AA91-52F4A5F1E6A6}" type="presOf" srcId="{330CF7C9-DF3A-46E6-B51A-35D2348DDC23}" destId="{57AF1FBC-0C7E-4755-819A-35CA5C050CA3}" srcOrd="0" destOrd="0" presId="urn:microsoft.com/office/officeart/2005/8/layout/vList2"/>
    <dgm:cxn modelId="{6AF85593-88C2-4683-BF1D-7AFE94A718E7}" srcId="{D2DECC2E-1EB7-49D6-A681-9F0FD5BC775A}" destId="{266D8D0F-1418-46E6-8B46-086A45A9F561}" srcOrd="1" destOrd="0" parTransId="{03E074EB-CA4B-4E7B-93F7-A484A87B4E5A}" sibTransId="{B6E7FBFD-5B23-48DE-88A4-4C868293B13C}"/>
    <dgm:cxn modelId="{BF65D0B0-6BA3-4889-BC5A-87BCA680A578}" srcId="{D2DECC2E-1EB7-49D6-A681-9F0FD5BC775A}" destId="{47ABF97A-23A6-4E9A-A5B5-B9766E88B508}" srcOrd="4" destOrd="0" parTransId="{E159F04E-BBED-4DF3-B957-E40AE8065ABE}" sibTransId="{BA413184-EF1F-4CD9-B413-23D22396F131}"/>
    <dgm:cxn modelId="{8A8887BF-1CA2-4AA5-BBB7-43399DFF1140}" srcId="{D2DECC2E-1EB7-49D6-A681-9F0FD5BC775A}" destId="{B8F819DE-018E-4746-B55B-28EDA35C5090}" srcOrd="5" destOrd="0" parTransId="{5489E7A8-37D8-417C-80DC-A9DB781186BE}" sibTransId="{FD122632-4B28-4E8A-AF14-44A8AA8E3ACF}"/>
    <dgm:cxn modelId="{4D72A7CC-C54E-4E6C-BFF6-359F42D36F9A}" srcId="{D2DECC2E-1EB7-49D6-A681-9F0FD5BC775A}" destId="{330CF7C9-DF3A-46E6-B51A-35D2348DDC23}" srcOrd="7" destOrd="0" parTransId="{7A6397A5-0E10-4E43-91EB-C98622228EF5}" sibTransId="{7925734B-815F-4288-9EA8-257EAD60BE8E}"/>
    <dgm:cxn modelId="{C93C09D3-9F7A-4192-ACB3-BEC30C07C808}" type="presOf" srcId="{B8F819DE-018E-4746-B55B-28EDA35C5090}" destId="{955D4A17-28BE-4793-A5D3-F747D148FD01}" srcOrd="0" destOrd="0" presId="urn:microsoft.com/office/officeart/2005/8/layout/vList2"/>
    <dgm:cxn modelId="{66C386D8-233C-4B51-95EB-09039DC0A5DF}" type="presOf" srcId="{B9BF6666-EB88-432D-9EEC-11F2AB28326D}" destId="{97500AA8-E73C-4BAC-A2B2-7189E53C77E6}" srcOrd="0" destOrd="0" presId="urn:microsoft.com/office/officeart/2005/8/layout/vList2"/>
    <dgm:cxn modelId="{B007F8DF-6C9E-49D7-AE98-205759EA15FA}" srcId="{D2DECC2E-1EB7-49D6-A681-9F0FD5BC775A}" destId="{8F1D38EF-1105-4C49-879D-5EA7BD37B054}" srcOrd="0" destOrd="0" parTransId="{18AE6500-C632-44F1-B3E4-EFF6984FAFE6}" sibTransId="{EA178F2C-E4FC-4187-9144-5C360207C6ED}"/>
    <dgm:cxn modelId="{23D002E8-747D-49F0-9C60-186DB3BDF649}" type="presOf" srcId="{390F180A-F65E-4686-AA5D-D0E55B60E36F}" destId="{49370EB7-EE71-4320-9686-62821B5EABD3}" srcOrd="0" destOrd="0" presId="urn:microsoft.com/office/officeart/2005/8/layout/vList2"/>
    <dgm:cxn modelId="{828B8234-1D80-4B5F-90EF-8571911FFD5E}" type="presParOf" srcId="{DF54042D-2246-4FD7-A90D-53512B23E552}" destId="{5EA40F7D-BF3E-4228-96A8-A7F21FA02114}" srcOrd="0" destOrd="0" presId="urn:microsoft.com/office/officeart/2005/8/layout/vList2"/>
    <dgm:cxn modelId="{653D5C3A-B072-4B70-BBAB-6949172917BE}" type="presParOf" srcId="{DF54042D-2246-4FD7-A90D-53512B23E552}" destId="{E957FF45-D8D5-4EC5-9DD3-20E785291F90}" srcOrd="1" destOrd="0" presId="urn:microsoft.com/office/officeart/2005/8/layout/vList2"/>
    <dgm:cxn modelId="{0D5E65A3-CA4C-4539-AF68-AFAF4DEB3C3F}" type="presParOf" srcId="{DF54042D-2246-4FD7-A90D-53512B23E552}" destId="{6426D7EF-74DC-49E9-80C4-91FB3F4B5DB8}" srcOrd="2" destOrd="0" presId="urn:microsoft.com/office/officeart/2005/8/layout/vList2"/>
    <dgm:cxn modelId="{DEEB3D62-BDD3-49D3-9541-E5034762246B}" type="presParOf" srcId="{DF54042D-2246-4FD7-A90D-53512B23E552}" destId="{2D4F40FB-A7C6-492C-9AF8-383542B0FF09}" srcOrd="3" destOrd="0" presId="urn:microsoft.com/office/officeart/2005/8/layout/vList2"/>
    <dgm:cxn modelId="{91E603A4-527B-4575-B7BC-1A3ED6E375AB}" type="presParOf" srcId="{DF54042D-2246-4FD7-A90D-53512B23E552}" destId="{97500AA8-E73C-4BAC-A2B2-7189E53C77E6}" srcOrd="4" destOrd="0" presId="urn:microsoft.com/office/officeart/2005/8/layout/vList2"/>
    <dgm:cxn modelId="{C93D1659-3108-4F69-9D81-66C383B4A535}" type="presParOf" srcId="{DF54042D-2246-4FD7-A90D-53512B23E552}" destId="{B3056767-5DF1-45EE-BB84-14B0B7F36CBC}" srcOrd="5" destOrd="0" presId="urn:microsoft.com/office/officeart/2005/8/layout/vList2"/>
    <dgm:cxn modelId="{BD1B6BC7-2F48-4139-B411-65C1C6B21675}" type="presParOf" srcId="{DF54042D-2246-4FD7-A90D-53512B23E552}" destId="{49370EB7-EE71-4320-9686-62821B5EABD3}" srcOrd="6" destOrd="0" presId="urn:microsoft.com/office/officeart/2005/8/layout/vList2"/>
    <dgm:cxn modelId="{DEDDDC9B-A083-4872-AB0B-1BCD7FC4FA36}" type="presParOf" srcId="{DF54042D-2246-4FD7-A90D-53512B23E552}" destId="{55EDDC01-64E0-47A0-9AF7-4C7B48080F30}" srcOrd="7" destOrd="0" presId="urn:microsoft.com/office/officeart/2005/8/layout/vList2"/>
    <dgm:cxn modelId="{C1C79F0F-1971-4775-881F-A47B94AF23C6}" type="presParOf" srcId="{DF54042D-2246-4FD7-A90D-53512B23E552}" destId="{BD68F7B1-C2A1-4DAF-A075-1D422A0EA05A}" srcOrd="8" destOrd="0" presId="urn:microsoft.com/office/officeart/2005/8/layout/vList2"/>
    <dgm:cxn modelId="{768D0042-EFBA-4B6F-A0CE-6EF48233BC47}" type="presParOf" srcId="{DF54042D-2246-4FD7-A90D-53512B23E552}" destId="{C65FC4DF-EC88-4DC9-9622-C31DAA0CCF06}" srcOrd="9" destOrd="0" presId="urn:microsoft.com/office/officeart/2005/8/layout/vList2"/>
    <dgm:cxn modelId="{560358C4-3575-4CBB-A3C1-5A159CEF5CE3}" type="presParOf" srcId="{DF54042D-2246-4FD7-A90D-53512B23E552}" destId="{955D4A17-28BE-4793-A5D3-F747D148FD01}" srcOrd="10" destOrd="0" presId="urn:microsoft.com/office/officeart/2005/8/layout/vList2"/>
    <dgm:cxn modelId="{AF99899C-6579-4BC5-9B3F-6337A69EEDC2}" type="presParOf" srcId="{DF54042D-2246-4FD7-A90D-53512B23E552}" destId="{3E02DF3A-35F1-4966-BCFD-8D3428F23BE6}" srcOrd="11" destOrd="0" presId="urn:microsoft.com/office/officeart/2005/8/layout/vList2"/>
    <dgm:cxn modelId="{BCE16676-9F91-4FDE-A2EF-145E748D4923}" type="presParOf" srcId="{DF54042D-2246-4FD7-A90D-53512B23E552}" destId="{544C7D73-BDDB-4081-A065-34F4D27C6B15}" srcOrd="12" destOrd="0" presId="urn:microsoft.com/office/officeart/2005/8/layout/vList2"/>
    <dgm:cxn modelId="{57DB288E-12ED-452D-8AD5-B1409A73693B}" type="presParOf" srcId="{DF54042D-2246-4FD7-A90D-53512B23E552}" destId="{1ED615E1-C061-4391-AFD2-A4CC9A9D27EB}" srcOrd="13" destOrd="0" presId="urn:microsoft.com/office/officeart/2005/8/layout/vList2"/>
    <dgm:cxn modelId="{3010C03D-F6E7-4107-A46B-236F105B7EDA}" type="presParOf" srcId="{DF54042D-2246-4FD7-A90D-53512B23E552}" destId="{57AF1FBC-0C7E-4755-819A-35CA5C050CA3}"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C5EE66-B101-4473-BB58-80E75E7C4F6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8A70449-295C-4AB2-A2E9-71A27F39D0B5}">
      <dgm:prSet/>
      <dgm:spPr/>
      <dgm:t>
        <a:bodyPr/>
        <a:lstStyle/>
        <a:p>
          <a:r>
            <a:rPr lang="en-US" b="1"/>
            <a:t>Stress bleeding, transfusion, hyperglycemia</a:t>
          </a:r>
          <a:endParaRPr lang="en-US"/>
        </a:p>
      </dgm:t>
    </dgm:pt>
    <dgm:pt modelId="{FD7B5CA0-6566-41B7-822A-6D206F08BC00}" type="parTrans" cxnId="{9A8755AC-A8DD-45C4-BBB5-8D77156CED4D}">
      <dgm:prSet/>
      <dgm:spPr/>
      <dgm:t>
        <a:bodyPr/>
        <a:lstStyle/>
        <a:p>
          <a:endParaRPr lang="en-US"/>
        </a:p>
      </dgm:t>
    </dgm:pt>
    <dgm:pt modelId="{753605C1-9A19-4D93-A38C-3E6522189208}" type="sibTrans" cxnId="{9A8755AC-A8DD-45C4-BBB5-8D77156CED4D}">
      <dgm:prSet/>
      <dgm:spPr/>
      <dgm:t>
        <a:bodyPr/>
        <a:lstStyle/>
        <a:p>
          <a:endParaRPr lang="en-US"/>
        </a:p>
      </dgm:t>
    </dgm:pt>
    <dgm:pt modelId="{864644EA-6D07-4131-A488-E0C6BC452283}">
      <dgm:prSet/>
      <dgm:spPr/>
      <dgm:t>
        <a:bodyPr/>
        <a:lstStyle/>
        <a:p>
          <a:r>
            <a:rPr lang="en-US"/>
            <a:t>Trend towards less VAP with sucralfate (vs H2 blockers) but increased gastric bleeding &gt; individual choice - I</a:t>
          </a:r>
        </a:p>
      </dgm:t>
    </dgm:pt>
    <dgm:pt modelId="{4B330F6B-FED2-4887-B41D-3A2CE7BDDEC7}" type="parTrans" cxnId="{1AA0B7B3-DCAD-4514-ABA6-D6B4818D8408}">
      <dgm:prSet/>
      <dgm:spPr/>
      <dgm:t>
        <a:bodyPr/>
        <a:lstStyle/>
        <a:p>
          <a:endParaRPr lang="en-US"/>
        </a:p>
      </dgm:t>
    </dgm:pt>
    <dgm:pt modelId="{10E694DD-EEA8-4D30-9C4F-427E32252F64}" type="sibTrans" cxnId="{1AA0B7B3-DCAD-4514-ABA6-D6B4818D8408}">
      <dgm:prSet/>
      <dgm:spPr/>
      <dgm:t>
        <a:bodyPr/>
        <a:lstStyle/>
        <a:p>
          <a:endParaRPr lang="en-US"/>
        </a:p>
      </dgm:t>
    </dgm:pt>
    <dgm:pt modelId="{187597F0-3BF3-4804-B288-F4FE9AB6BDE1}">
      <dgm:prSet/>
      <dgm:spPr/>
      <dgm:t>
        <a:bodyPr/>
        <a:lstStyle/>
        <a:p>
          <a:r>
            <a:rPr lang="en-US"/>
            <a:t>Prudent transfusion, leukocyte-depleted red blood cell transfusion - I</a:t>
          </a:r>
        </a:p>
      </dgm:t>
    </dgm:pt>
    <dgm:pt modelId="{125340A9-DF81-487E-99F1-57DE52A59B49}" type="parTrans" cxnId="{F579DF3E-363B-4355-BB85-E92466FF0B42}">
      <dgm:prSet/>
      <dgm:spPr/>
      <dgm:t>
        <a:bodyPr/>
        <a:lstStyle/>
        <a:p>
          <a:endParaRPr lang="en-US"/>
        </a:p>
      </dgm:t>
    </dgm:pt>
    <dgm:pt modelId="{83E279EB-1966-4D8C-9973-A5E294ED7046}" type="sibTrans" cxnId="{F579DF3E-363B-4355-BB85-E92466FF0B42}">
      <dgm:prSet/>
      <dgm:spPr/>
      <dgm:t>
        <a:bodyPr/>
        <a:lstStyle/>
        <a:p>
          <a:endParaRPr lang="en-US"/>
        </a:p>
      </dgm:t>
    </dgm:pt>
    <dgm:pt modelId="{A8BFD92A-BD77-4D2B-A06F-7EB6AF680489}">
      <dgm:prSet/>
      <dgm:spPr/>
      <dgm:t>
        <a:bodyPr/>
        <a:lstStyle/>
        <a:p>
          <a:r>
            <a:rPr lang="en-US"/>
            <a:t>Intensive insulin therapy to keep glucose 80 - 110 mg/dl - I</a:t>
          </a:r>
        </a:p>
      </dgm:t>
    </dgm:pt>
    <dgm:pt modelId="{F0D12148-1734-4737-9930-5CED20B6ADE1}" type="parTrans" cxnId="{A28EA9DB-14F7-482D-9169-50D42C3A3509}">
      <dgm:prSet/>
      <dgm:spPr/>
      <dgm:t>
        <a:bodyPr/>
        <a:lstStyle/>
        <a:p>
          <a:endParaRPr lang="en-US"/>
        </a:p>
      </dgm:t>
    </dgm:pt>
    <dgm:pt modelId="{AEC620B5-159B-41C6-B95B-A1FA5E39DD33}" type="sibTrans" cxnId="{A28EA9DB-14F7-482D-9169-50D42C3A3509}">
      <dgm:prSet/>
      <dgm:spPr/>
      <dgm:t>
        <a:bodyPr/>
        <a:lstStyle/>
        <a:p>
          <a:endParaRPr lang="en-US"/>
        </a:p>
      </dgm:t>
    </dgm:pt>
    <dgm:pt modelId="{5B50DC2E-DD2E-4315-98AD-52F2AFA44E90}" type="pres">
      <dgm:prSet presAssocID="{C4C5EE66-B101-4473-BB58-80E75E7C4F6B}" presName="linear" presStyleCnt="0">
        <dgm:presLayoutVars>
          <dgm:animLvl val="lvl"/>
          <dgm:resizeHandles val="exact"/>
        </dgm:presLayoutVars>
      </dgm:prSet>
      <dgm:spPr/>
    </dgm:pt>
    <dgm:pt modelId="{E91D41DE-4284-4988-AA61-36B27F428666}" type="pres">
      <dgm:prSet presAssocID="{B8A70449-295C-4AB2-A2E9-71A27F39D0B5}" presName="parentText" presStyleLbl="node1" presStyleIdx="0" presStyleCnt="1">
        <dgm:presLayoutVars>
          <dgm:chMax val="0"/>
          <dgm:bulletEnabled val="1"/>
        </dgm:presLayoutVars>
      </dgm:prSet>
      <dgm:spPr/>
    </dgm:pt>
    <dgm:pt modelId="{6213380F-94C0-438E-994D-AF1604DE6D19}" type="pres">
      <dgm:prSet presAssocID="{B8A70449-295C-4AB2-A2E9-71A27F39D0B5}" presName="childText" presStyleLbl="revTx" presStyleIdx="0" presStyleCnt="1">
        <dgm:presLayoutVars>
          <dgm:bulletEnabled val="1"/>
        </dgm:presLayoutVars>
      </dgm:prSet>
      <dgm:spPr/>
    </dgm:pt>
  </dgm:ptLst>
  <dgm:cxnLst>
    <dgm:cxn modelId="{F579DF3E-363B-4355-BB85-E92466FF0B42}" srcId="{B8A70449-295C-4AB2-A2E9-71A27F39D0B5}" destId="{187597F0-3BF3-4804-B288-F4FE9AB6BDE1}" srcOrd="1" destOrd="0" parTransId="{125340A9-DF81-487E-99F1-57DE52A59B49}" sibTransId="{83E279EB-1966-4D8C-9973-A5E294ED7046}"/>
    <dgm:cxn modelId="{17E4756F-7340-4AF2-8724-3316250865A4}" type="presOf" srcId="{187597F0-3BF3-4804-B288-F4FE9AB6BDE1}" destId="{6213380F-94C0-438E-994D-AF1604DE6D19}" srcOrd="0" destOrd="1" presId="urn:microsoft.com/office/officeart/2005/8/layout/vList2"/>
    <dgm:cxn modelId="{D8C9698F-73E4-44B8-8CE6-4FABA36D637A}" type="presOf" srcId="{C4C5EE66-B101-4473-BB58-80E75E7C4F6B}" destId="{5B50DC2E-DD2E-4315-98AD-52F2AFA44E90}" srcOrd="0" destOrd="0" presId="urn:microsoft.com/office/officeart/2005/8/layout/vList2"/>
    <dgm:cxn modelId="{9A8755AC-A8DD-45C4-BBB5-8D77156CED4D}" srcId="{C4C5EE66-B101-4473-BB58-80E75E7C4F6B}" destId="{B8A70449-295C-4AB2-A2E9-71A27F39D0B5}" srcOrd="0" destOrd="0" parTransId="{FD7B5CA0-6566-41B7-822A-6D206F08BC00}" sibTransId="{753605C1-9A19-4D93-A38C-3E6522189208}"/>
    <dgm:cxn modelId="{1AA0B7B3-DCAD-4514-ABA6-D6B4818D8408}" srcId="{B8A70449-295C-4AB2-A2E9-71A27F39D0B5}" destId="{864644EA-6D07-4131-A488-E0C6BC452283}" srcOrd="0" destOrd="0" parTransId="{4B330F6B-FED2-4887-B41D-3A2CE7BDDEC7}" sibTransId="{10E694DD-EEA8-4D30-9C4F-427E32252F64}"/>
    <dgm:cxn modelId="{A28EA9DB-14F7-482D-9169-50D42C3A3509}" srcId="{B8A70449-295C-4AB2-A2E9-71A27F39D0B5}" destId="{A8BFD92A-BD77-4D2B-A06F-7EB6AF680489}" srcOrd="2" destOrd="0" parTransId="{F0D12148-1734-4737-9930-5CED20B6ADE1}" sibTransId="{AEC620B5-159B-41C6-B95B-A1FA5E39DD33}"/>
    <dgm:cxn modelId="{D23ED6E9-B6D4-4476-8F93-1650AFBF66DF}" type="presOf" srcId="{B8A70449-295C-4AB2-A2E9-71A27F39D0B5}" destId="{E91D41DE-4284-4988-AA61-36B27F428666}" srcOrd="0" destOrd="0" presId="urn:microsoft.com/office/officeart/2005/8/layout/vList2"/>
    <dgm:cxn modelId="{DB4474F7-EEF1-46D4-B0AC-95F593FF03E6}" type="presOf" srcId="{A8BFD92A-BD77-4D2B-A06F-7EB6AF680489}" destId="{6213380F-94C0-438E-994D-AF1604DE6D19}" srcOrd="0" destOrd="2" presId="urn:microsoft.com/office/officeart/2005/8/layout/vList2"/>
    <dgm:cxn modelId="{917BB2F8-93A9-42B5-B5AA-D63F2D0DAA00}" type="presOf" srcId="{864644EA-6D07-4131-A488-E0C6BC452283}" destId="{6213380F-94C0-438E-994D-AF1604DE6D19}" srcOrd="0" destOrd="0" presId="urn:microsoft.com/office/officeart/2005/8/layout/vList2"/>
    <dgm:cxn modelId="{84A803D9-8FA8-4584-B72B-ECB3D2CA4FAD}" type="presParOf" srcId="{5B50DC2E-DD2E-4315-98AD-52F2AFA44E90}" destId="{E91D41DE-4284-4988-AA61-36B27F428666}" srcOrd="0" destOrd="0" presId="urn:microsoft.com/office/officeart/2005/8/layout/vList2"/>
    <dgm:cxn modelId="{D5F0EED2-71A5-4653-9980-E190916396DA}" type="presParOf" srcId="{5B50DC2E-DD2E-4315-98AD-52F2AFA44E90}" destId="{6213380F-94C0-438E-994D-AF1604DE6D1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BBA8F7-328D-46B5-A5CB-C5CA8D00AD1B}"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91FE99EA-CECC-4D67-832A-C380EEFC34DB}">
      <dgm:prSet/>
      <dgm:spPr/>
      <dgm:t>
        <a:bodyPr/>
        <a:lstStyle/>
        <a:p>
          <a:r>
            <a:rPr lang="en-US"/>
            <a:t>Objectives</a:t>
          </a:r>
        </a:p>
      </dgm:t>
    </dgm:pt>
    <dgm:pt modelId="{61738FD5-01D4-47A4-9DBB-F9AE32D63AD6}" type="parTrans" cxnId="{52DF63F5-3C1A-45A3-B652-8C849CC2BF0A}">
      <dgm:prSet/>
      <dgm:spPr/>
      <dgm:t>
        <a:bodyPr/>
        <a:lstStyle/>
        <a:p>
          <a:endParaRPr lang="en-US"/>
        </a:p>
      </dgm:t>
    </dgm:pt>
    <dgm:pt modelId="{039C7B8D-486E-4FCE-9839-251C16B96743}" type="sibTrans" cxnId="{52DF63F5-3C1A-45A3-B652-8C849CC2BF0A}">
      <dgm:prSet/>
      <dgm:spPr/>
      <dgm:t>
        <a:bodyPr/>
        <a:lstStyle/>
        <a:p>
          <a:endParaRPr lang="en-US"/>
        </a:p>
      </dgm:t>
    </dgm:pt>
    <dgm:pt modelId="{FE838096-3811-4AD4-AE68-616DAD327DBF}">
      <dgm:prSet/>
      <dgm:spPr/>
      <dgm:t>
        <a:bodyPr/>
        <a:lstStyle/>
        <a:p>
          <a:r>
            <a:rPr lang="en-US"/>
            <a:t>Reduce the inoculum of bacteria at the surgical site</a:t>
          </a:r>
        </a:p>
      </dgm:t>
    </dgm:pt>
    <dgm:pt modelId="{1880AF21-6EC1-4CB6-B7F3-24D0F5A967CA}" type="parTrans" cxnId="{27CD004D-1D1C-4254-A5F7-154532149B05}">
      <dgm:prSet/>
      <dgm:spPr/>
      <dgm:t>
        <a:bodyPr/>
        <a:lstStyle/>
        <a:p>
          <a:endParaRPr lang="en-US"/>
        </a:p>
      </dgm:t>
    </dgm:pt>
    <dgm:pt modelId="{2714EADA-5D60-4216-A519-5802091BEA9B}" type="sibTrans" cxnId="{27CD004D-1D1C-4254-A5F7-154532149B05}">
      <dgm:prSet/>
      <dgm:spPr/>
      <dgm:t>
        <a:bodyPr/>
        <a:lstStyle/>
        <a:p>
          <a:endParaRPr lang="en-US"/>
        </a:p>
      </dgm:t>
    </dgm:pt>
    <dgm:pt modelId="{15DB5438-868E-469B-86AE-4ECAF49C5A63}">
      <dgm:prSet/>
      <dgm:spPr/>
      <dgm:t>
        <a:bodyPr/>
        <a:lstStyle/>
        <a:p>
          <a:r>
            <a:rPr lang="en-US"/>
            <a:t>Surgical Site Preparation</a:t>
          </a:r>
        </a:p>
      </dgm:t>
    </dgm:pt>
    <dgm:pt modelId="{C1A7B18E-2ADD-4919-B3DE-E33D0C70122F}" type="parTrans" cxnId="{6FB7D6F0-DAC7-4488-90E0-69CCC875B8F6}">
      <dgm:prSet/>
      <dgm:spPr/>
      <dgm:t>
        <a:bodyPr/>
        <a:lstStyle/>
        <a:p>
          <a:endParaRPr lang="en-US"/>
        </a:p>
      </dgm:t>
    </dgm:pt>
    <dgm:pt modelId="{2ECAF8FA-146A-4B2E-9C3B-0C23151DB1EB}" type="sibTrans" cxnId="{6FB7D6F0-DAC7-4488-90E0-69CCC875B8F6}">
      <dgm:prSet/>
      <dgm:spPr/>
      <dgm:t>
        <a:bodyPr/>
        <a:lstStyle/>
        <a:p>
          <a:endParaRPr lang="en-US"/>
        </a:p>
      </dgm:t>
    </dgm:pt>
    <dgm:pt modelId="{DF0501D4-8EE5-4911-81A5-04084C8AC27A}">
      <dgm:prSet/>
      <dgm:spPr/>
      <dgm:t>
        <a:bodyPr/>
        <a:lstStyle/>
        <a:p>
          <a:r>
            <a:rPr lang="en-US"/>
            <a:t>Antibiotic Prophylaxis Strategies</a:t>
          </a:r>
        </a:p>
      </dgm:t>
    </dgm:pt>
    <dgm:pt modelId="{1EBEDCDA-1700-4BA6-831F-3BF893F5C649}" type="parTrans" cxnId="{B53BE8D9-B7AE-440A-AB8A-7FC4E33DF0B0}">
      <dgm:prSet/>
      <dgm:spPr/>
      <dgm:t>
        <a:bodyPr/>
        <a:lstStyle/>
        <a:p>
          <a:endParaRPr lang="en-US"/>
        </a:p>
      </dgm:t>
    </dgm:pt>
    <dgm:pt modelId="{E618B405-4168-4D0C-B4AA-48FD7E1D7733}" type="sibTrans" cxnId="{B53BE8D9-B7AE-440A-AB8A-7FC4E33DF0B0}">
      <dgm:prSet/>
      <dgm:spPr/>
      <dgm:t>
        <a:bodyPr/>
        <a:lstStyle/>
        <a:p>
          <a:endParaRPr lang="en-US"/>
        </a:p>
      </dgm:t>
    </dgm:pt>
    <dgm:pt modelId="{DBFEFCB0-4C66-4452-A30F-56DC46771084}">
      <dgm:prSet/>
      <dgm:spPr/>
      <dgm:t>
        <a:bodyPr/>
        <a:lstStyle/>
        <a:p>
          <a:r>
            <a:rPr lang="en-US"/>
            <a:t>Optimize the microenvironment of the surgical site</a:t>
          </a:r>
        </a:p>
      </dgm:t>
    </dgm:pt>
    <dgm:pt modelId="{62A3D9AC-4CD9-48C8-ADE6-9C1701D157F0}" type="parTrans" cxnId="{CFA215B5-2264-4C34-BD57-AC94AE6D49E8}">
      <dgm:prSet/>
      <dgm:spPr/>
      <dgm:t>
        <a:bodyPr/>
        <a:lstStyle/>
        <a:p>
          <a:endParaRPr lang="en-US"/>
        </a:p>
      </dgm:t>
    </dgm:pt>
    <dgm:pt modelId="{EAA8A670-3E6F-4DEF-8393-A8CAEA4B92F8}" type="sibTrans" cxnId="{CFA215B5-2264-4C34-BD57-AC94AE6D49E8}">
      <dgm:prSet/>
      <dgm:spPr/>
      <dgm:t>
        <a:bodyPr/>
        <a:lstStyle/>
        <a:p>
          <a:endParaRPr lang="en-US"/>
        </a:p>
      </dgm:t>
    </dgm:pt>
    <dgm:pt modelId="{7BE3077F-4885-4347-A6F9-39903C001CDC}">
      <dgm:prSet/>
      <dgm:spPr/>
      <dgm:t>
        <a:bodyPr/>
        <a:lstStyle/>
        <a:p>
          <a:r>
            <a:rPr lang="en-US"/>
            <a:t>Enhance the physiology of the host (host defenses)</a:t>
          </a:r>
        </a:p>
      </dgm:t>
    </dgm:pt>
    <dgm:pt modelId="{F4E92535-BD44-4BC0-A0AB-D28DD8F87DF7}" type="parTrans" cxnId="{DAF99987-3E62-47F5-95CC-61BF02ADC24A}">
      <dgm:prSet/>
      <dgm:spPr/>
      <dgm:t>
        <a:bodyPr/>
        <a:lstStyle/>
        <a:p>
          <a:endParaRPr lang="en-US"/>
        </a:p>
      </dgm:t>
    </dgm:pt>
    <dgm:pt modelId="{222B5EE6-EAE3-4FFE-AAAF-CD7E7A20958C}" type="sibTrans" cxnId="{DAF99987-3E62-47F5-95CC-61BF02ADC24A}">
      <dgm:prSet/>
      <dgm:spPr/>
      <dgm:t>
        <a:bodyPr/>
        <a:lstStyle/>
        <a:p>
          <a:endParaRPr lang="en-US"/>
        </a:p>
      </dgm:t>
    </dgm:pt>
    <dgm:pt modelId="{FFB7B5DD-56F4-4EF0-84A3-FC0E307D6E16}">
      <dgm:prSet/>
      <dgm:spPr/>
      <dgm:t>
        <a:bodyPr/>
        <a:lstStyle/>
        <a:p>
          <a:r>
            <a:rPr lang="en-US"/>
            <a:t>In relation to risk factors, classified as </a:t>
          </a:r>
        </a:p>
      </dgm:t>
    </dgm:pt>
    <dgm:pt modelId="{9AA3A582-4E4B-4F6E-B565-6D64BB7731C6}" type="parTrans" cxnId="{4FE84DE5-6EB1-4516-A614-50779DA846E5}">
      <dgm:prSet/>
      <dgm:spPr/>
      <dgm:t>
        <a:bodyPr/>
        <a:lstStyle/>
        <a:p>
          <a:endParaRPr lang="en-US"/>
        </a:p>
      </dgm:t>
    </dgm:pt>
    <dgm:pt modelId="{4E64BDAA-4566-4B98-B7E9-D2EC4C682EB7}" type="sibTrans" cxnId="{4FE84DE5-6EB1-4516-A614-50779DA846E5}">
      <dgm:prSet/>
      <dgm:spPr/>
      <dgm:t>
        <a:bodyPr/>
        <a:lstStyle/>
        <a:p>
          <a:endParaRPr lang="en-US"/>
        </a:p>
      </dgm:t>
    </dgm:pt>
    <dgm:pt modelId="{A1938CE0-F9FF-4C48-8EA2-425759BD9F4A}">
      <dgm:prSet/>
      <dgm:spPr/>
      <dgm:t>
        <a:bodyPr/>
        <a:lstStyle/>
        <a:p>
          <a:r>
            <a:rPr lang="en-US"/>
            <a:t>Patient-related (intrinsic)</a:t>
          </a:r>
        </a:p>
      </dgm:t>
    </dgm:pt>
    <dgm:pt modelId="{6D1FAE47-E202-41E1-A9D1-23A28D99653F}" type="parTrans" cxnId="{168D2EC6-5C34-4711-8449-A7D1F217BF8B}">
      <dgm:prSet/>
      <dgm:spPr/>
      <dgm:t>
        <a:bodyPr/>
        <a:lstStyle/>
        <a:p>
          <a:endParaRPr lang="en-US"/>
        </a:p>
      </dgm:t>
    </dgm:pt>
    <dgm:pt modelId="{64470CC4-1671-4D34-B816-EFB9A232E0D4}" type="sibTrans" cxnId="{168D2EC6-5C34-4711-8449-A7D1F217BF8B}">
      <dgm:prSet/>
      <dgm:spPr/>
      <dgm:t>
        <a:bodyPr/>
        <a:lstStyle/>
        <a:p>
          <a:endParaRPr lang="en-US"/>
        </a:p>
      </dgm:t>
    </dgm:pt>
    <dgm:pt modelId="{46500211-9205-427C-B543-AAA618A83D1B}">
      <dgm:prSet/>
      <dgm:spPr/>
      <dgm:t>
        <a:bodyPr/>
        <a:lstStyle/>
        <a:p>
          <a:r>
            <a:rPr lang="en-US"/>
            <a:t>Pre-operative</a:t>
          </a:r>
        </a:p>
      </dgm:t>
    </dgm:pt>
    <dgm:pt modelId="{D5A3FC3A-5D0F-4274-81DF-DE7813CE55EF}" type="parTrans" cxnId="{053E456A-7A71-4243-A957-923A34F3A2D6}">
      <dgm:prSet/>
      <dgm:spPr/>
      <dgm:t>
        <a:bodyPr/>
        <a:lstStyle/>
        <a:p>
          <a:endParaRPr lang="en-US"/>
        </a:p>
      </dgm:t>
    </dgm:pt>
    <dgm:pt modelId="{DDC2D9D2-934C-4C4F-9248-79EE6354E086}" type="sibTrans" cxnId="{053E456A-7A71-4243-A957-923A34F3A2D6}">
      <dgm:prSet/>
      <dgm:spPr/>
      <dgm:t>
        <a:bodyPr/>
        <a:lstStyle/>
        <a:p>
          <a:endParaRPr lang="en-US"/>
        </a:p>
      </dgm:t>
    </dgm:pt>
    <dgm:pt modelId="{4361B5FB-C568-48ED-888A-00DF134D9DEF}">
      <dgm:prSet/>
      <dgm:spPr/>
      <dgm:t>
        <a:bodyPr/>
        <a:lstStyle/>
        <a:p>
          <a:r>
            <a:rPr lang="en-US"/>
            <a:t>Operative</a:t>
          </a:r>
        </a:p>
      </dgm:t>
    </dgm:pt>
    <dgm:pt modelId="{BB33B410-8025-46CC-A1CF-B5DBC497C986}" type="parTrans" cxnId="{965A5C28-3460-416D-9BE1-37AC01614CED}">
      <dgm:prSet/>
      <dgm:spPr/>
      <dgm:t>
        <a:bodyPr/>
        <a:lstStyle/>
        <a:p>
          <a:endParaRPr lang="en-US"/>
        </a:p>
      </dgm:t>
    </dgm:pt>
    <dgm:pt modelId="{423AEF25-0C34-4BD5-B6EA-1BD56E0A4DAB}" type="sibTrans" cxnId="{965A5C28-3460-416D-9BE1-37AC01614CED}">
      <dgm:prSet/>
      <dgm:spPr/>
      <dgm:t>
        <a:bodyPr/>
        <a:lstStyle/>
        <a:p>
          <a:endParaRPr lang="en-US"/>
        </a:p>
      </dgm:t>
    </dgm:pt>
    <dgm:pt modelId="{A7537F96-5CF2-4F58-896A-790B55AC5F27}" type="pres">
      <dgm:prSet presAssocID="{62BBA8F7-328D-46B5-A5CB-C5CA8D00AD1B}" presName="linear" presStyleCnt="0">
        <dgm:presLayoutVars>
          <dgm:dir/>
          <dgm:animLvl val="lvl"/>
          <dgm:resizeHandles val="exact"/>
        </dgm:presLayoutVars>
      </dgm:prSet>
      <dgm:spPr/>
    </dgm:pt>
    <dgm:pt modelId="{DC2C6993-769E-4B2E-9531-FBA3C7525FFE}" type="pres">
      <dgm:prSet presAssocID="{91FE99EA-CECC-4D67-832A-C380EEFC34DB}" presName="parentLin" presStyleCnt="0"/>
      <dgm:spPr/>
    </dgm:pt>
    <dgm:pt modelId="{A275DD9C-2CFD-4A84-8377-1AC651304964}" type="pres">
      <dgm:prSet presAssocID="{91FE99EA-CECC-4D67-832A-C380EEFC34DB}" presName="parentLeftMargin" presStyleLbl="node1" presStyleIdx="0" presStyleCnt="2"/>
      <dgm:spPr/>
    </dgm:pt>
    <dgm:pt modelId="{C55F2835-77DE-4CCE-8A6B-86D968E5FE32}" type="pres">
      <dgm:prSet presAssocID="{91FE99EA-CECC-4D67-832A-C380EEFC34DB}" presName="parentText" presStyleLbl="node1" presStyleIdx="0" presStyleCnt="2">
        <dgm:presLayoutVars>
          <dgm:chMax val="0"/>
          <dgm:bulletEnabled val="1"/>
        </dgm:presLayoutVars>
      </dgm:prSet>
      <dgm:spPr/>
    </dgm:pt>
    <dgm:pt modelId="{28C7B691-6371-4178-B322-3A2E2E7750F9}" type="pres">
      <dgm:prSet presAssocID="{91FE99EA-CECC-4D67-832A-C380EEFC34DB}" presName="negativeSpace" presStyleCnt="0"/>
      <dgm:spPr/>
    </dgm:pt>
    <dgm:pt modelId="{A1DFBD83-5C78-4F0C-9361-47D055709D8A}" type="pres">
      <dgm:prSet presAssocID="{91FE99EA-CECC-4D67-832A-C380EEFC34DB}" presName="childText" presStyleLbl="conFgAcc1" presStyleIdx="0" presStyleCnt="2">
        <dgm:presLayoutVars>
          <dgm:bulletEnabled val="1"/>
        </dgm:presLayoutVars>
      </dgm:prSet>
      <dgm:spPr/>
    </dgm:pt>
    <dgm:pt modelId="{18C5D4F2-6420-4644-9265-08B895F5CC40}" type="pres">
      <dgm:prSet presAssocID="{039C7B8D-486E-4FCE-9839-251C16B96743}" presName="spaceBetweenRectangles" presStyleCnt="0"/>
      <dgm:spPr/>
    </dgm:pt>
    <dgm:pt modelId="{27DDD0D2-BDEB-42F4-B03E-484F09A8FAB7}" type="pres">
      <dgm:prSet presAssocID="{FFB7B5DD-56F4-4EF0-84A3-FC0E307D6E16}" presName="parentLin" presStyleCnt="0"/>
      <dgm:spPr/>
    </dgm:pt>
    <dgm:pt modelId="{DFAD2D1B-D28A-4C7B-AFE5-5CB9FD3EE795}" type="pres">
      <dgm:prSet presAssocID="{FFB7B5DD-56F4-4EF0-84A3-FC0E307D6E16}" presName="parentLeftMargin" presStyleLbl="node1" presStyleIdx="0" presStyleCnt="2"/>
      <dgm:spPr/>
    </dgm:pt>
    <dgm:pt modelId="{6A3C882D-8E36-4D3C-B2C2-1B7FEA985E6F}" type="pres">
      <dgm:prSet presAssocID="{FFB7B5DD-56F4-4EF0-84A3-FC0E307D6E16}" presName="parentText" presStyleLbl="node1" presStyleIdx="1" presStyleCnt="2">
        <dgm:presLayoutVars>
          <dgm:chMax val="0"/>
          <dgm:bulletEnabled val="1"/>
        </dgm:presLayoutVars>
      </dgm:prSet>
      <dgm:spPr/>
    </dgm:pt>
    <dgm:pt modelId="{2837B292-C0A6-4031-BFA3-187B0D7AD690}" type="pres">
      <dgm:prSet presAssocID="{FFB7B5DD-56F4-4EF0-84A3-FC0E307D6E16}" presName="negativeSpace" presStyleCnt="0"/>
      <dgm:spPr/>
    </dgm:pt>
    <dgm:pt modelId="{26DB9BCA-A2CA-41E4-81C8-75E707B66403}" type="pres">
      <dgm:prSet presAssocID="{FFB7B5DD-56F4-4EF0-84A3-FC0E307D6E16}" presName="childText" presStyleLbl="conFgAcc1" presStyleIdx="1" presStyleCnt="2">
        <dgm:presLayoutVars>
          <dgm:bulletEnabled val="1"/>
        </dgm:presLayoutVars>
      </dgm:prSet>
      <dgm:spPr/>
    </dgm:pt>
  </dgm:ptLst>
  <dgm:cxnLst>
    <dgm:cxn modelId="{C8581A0D-EEF6-43BC-9C4C-13548AAFE20E}" type="presOf" srcId="{7BE3077F-4885-4347-A6F9-39903C001CDC}" destId="{A1DFBD83-5C78-4F0C-9361-47D055709D8A}" srcOrd="0" destOrd="4" presId="urn:microsoft.com/office/officeart/2005/8/layout/list1"/>
    <dgm:cxn modelId="{965A5C28-3460-416D-9BE1-37AC01614CED}" srcId="{FFB7B5DD-56F4-4EF0-84A3-FC0E307D6E16}" destId="{4361B5FB-C568-48ED-888A-00DF134D9DEF}" srcOrd="2" destOrd="0" parTransId="{BB33B410-8025-46CC-A1CF-B5DBC497C986}" sibTransId="{423AEF25-0C34-4BD5-B6EA-1BD56E0A4DAB}"/>
    <dgm:cxn modelId="{2CF15B29-17AB-4563-9F40-E4490D731BE0}" type="presOf" srcId="{FFB7B5DD-56F4-4EF0-84A3-FC0E307D6E16}" destId="{DFAD2D1B-D28A-4C7B-AFE5-5CB9FD3EE795}" srcOrd="0" destOrd="0" presId="urn:microsoft.com/office/officeart/2005/8/layout/list1"/>
    <dgm:cxn modelId="{053E456A-7A71-4243-A957-923A34F3A2D6}" srcId="{FFB7B5DD-56F4-4EF0-84A3-FC0E307D6E16}" destId="{46500211-9205-427C-B543-AAA618A83D1B}" srcOrd="1" destOrd="0" parTransId="{D5A3FC3A-5D0F-4274-81DF-DE7813CE55EF}" sibTransId="{DDC2D9D2-934C-4C4F-9248-79EE6354E086}"/>
    <dgm:cxn modelId="{27CD004D-1D1C-4254-A5F7-154532149B05}" srcId="{91FE99EA-CECC-4D67-832A-C380EEFC34DB}" destId="{FE838096-3811-4AD4-AE68-616DAD327DBF}" srcOrd="0" destOrd="0" parTransId="{1880AF21-6EC1-4CB6-B7F3-24D0F5A967CA}" sibTransId="{2714EADA-5D60-4216-A519-5802091BEA9B}"/>
    <dgm:cxn modelId="{D0D61F79-6719-4F26-A68D-BF5DD8E07021}" type="presOf" srcId="{FE838096-3811-4AD4-AE68-616DAD327DBF}" destId="{A1DFBD83-5C78-4F0C-9361-47D055709D8A}" srcOrd="0" destOrd="0" presId="urn:microsoft.com/office/officeart/2005/8/layout/list1"/>
    <dgm:cxn modelId="{DAF99987-3E62-47F5-95CC-61BF02ADC24A}" srcId="{91FE99EA-CECC-4D67-832A-C380EEFC34DB}" destId="{7BE3077F-4885-4347-A6F9-39903C001CDC}" srcOrd="4" destOrd="0" parTransId="{F4E92535-BD44-4BC0-A0AB-D28DD8F87DF7}" sibTransId="{222B5EE6-EAE3-4FFE-AAAF-CD7E7A20958C}"/>
    <dgm:cxn modelId="{A2B44A89-6121-4E60-A7F6-2E0A13A06816}" type="presOf" srcId="{91FE99EA-CECC-4D67-832A-C380EEFC34DB}" destId="{A275DD9C-2CFD-4A84-8377-1AC651304964}" srcOrd="0" destOrd="0" presId="urn:microsoft.com/office/officeart/2005/8/layout/list1"/>
    <dgm:cxn modelId="{CF340697-EE92-4EE1-9AED-3B40A607F32A}" type="presOf" srcId="{62BBA8F7-328D-46B5-A5CB-C5CA8D00AD1B}" destId="{A7537F96-5CF2-4F58-896A-790B55AC5F27}" srcOrd="0" destOrd="0" presId="urn:microsoft.com/office/officeart/2005/8/layout/list1"/>
    <dgm:cxn modelId="{B719DF9F-5931-4986-96CD-99416DBF54EE}" type="presOf" srcId="{46500211-9205-427C-B543-AAA618A83D1B}" destId="{26DB9BCA-A2CA-41E4-81C8-75E707B66403}" srcOrd="0" destOrd="1" presId="urn:microsoft.com/office/officeart/2005/8/layout/list1"/>
    <dgm:cxn modelId="{246E1DB1-A7DB-4EBE-8654-CB07E982A443}" type="presOf" srcId="{FFB7B5DD-56F4-4EF0-84A3-FC0E307D6E16}" destId="{6A3C882D-8E36-4D3C-B2C2-1B7FEA985E6F}" srcOrd="1" destOrd="0" presId="urn:microsoft.com/office/officeart/2005/8/layout/list1"/>
    <dgm:cxn modelId="{CFA215B5-2264-4C34-BD57-AC94AE6D49E8}" srcId="{91FE99EA-CECC-4D67-832A-C380EEFC34DB}" destId="{DBFEFCB0-4C66-4452-A30F-56DC46771084}" srcOrd="3" destOrd="0" parTransId="{62A3D9AC-4CD9-48C8-ADE6-9C1701D157F0}" sibTransId="{EAA8A670-3E6F-4DEF-8393-A8CAEA4B92F8}"/>
    <dgm:cxn modelId="{168D2EC6-5C34-4711-8449-A7D1F217BF8B}" srcId="{FFB7B5DD-56F4-4EF0-84A3-FC0E307D6E16}" destId="{A1938CE0-F9FF-4C48-8EA2-425759BD9F4A}" srcOrd="0" destOrd="0" parTransId="{6D1FAE47-E202-41E1-A9D1-23A28D99653F}" sibTransId="{64470CC4-1671-4D34-B816-EFB9A232E0D4}"/>
    <dgm:cxn modelId="{1FC8C5CF-02AB-4CFA-8A1E-6D6387F6365C}" type="presOf" srcId="{DBFEFCB0-4C66-4452-A30F-56DC46771084}" destId="{A1DFBD83-5C78-4F0C-9361-47D055709D8A}" srcOrd="0" destOrd="3" presId="urn:microsoft.com/office/officeart/2005/8/layout/list1"/>
    <dgm:cxn modelId="{C125B1D3-0E58-4833-9028-E006B63ECC75}" type="presOf" srcId="{4361B5FB-C568-48ED-888A-00DF134D9DEF}" destId="{26DB9BCA-A2CA-41E4-81C8-75E707B66403}" srcOrd="0" destOrd="2" presId="urn:microsoft.com/office/officeart/2005/8/layout/list1"/>
    <dgm:cxn modelId="{B53BE8D9-B7AE-440A-AB8A-7FC4E33DF0B0}" srcId="{91FE99EA-CECC-4D67-832A-C380EEFC34DB}" destId="{DF0501D4-8EE5-4911-81A5-04084C8AC27A}" srcOrd="2" destOrd="0" parTransId="{1EBEDCDA-1700-4BA6-831F-3BF893F5C649}" sibTransId="{E618B405-4168-4D0C-B4AA-48FD7E1D7733}"/>
    <dgm:cxn modelId="{909735DF-10BC-459E-92CA-1B029398914F}" type="presOf" srcId="{91FE99EA-CECC-4D67-832A-C380EEFC34DB}" destId="{C55F2835-77DE-4CCE-8A6B-86D968E5FE32}" srcOrd="1" destOrd="0" presId="urn:microsoft.com/office/officeart/2005/8/layout/list1"/>
    <dgm:cxn modelId="{4FE84DE5-6EB1-4516-A614-50779DA846E5}" srcId="{62BBA8F7-328D-46B5-A5CB-C5CA8D00AD1B}" destId="{FFB7B5DD-56F4-4EF0-84A3-FC0E307D6E16}" srcOrd="1" destOrd="0" parTransId="{9AA3A582-4E4B-4F6E-B565-6D64BB7731C6}" sibTransId="{4E64BDAA-4566-4B98-B7E9-D2EC4C682EB7}"/>
    <dgm:cxn modelId="{0D11D5EA-5557-40BF-9F5A-77DCFF4FB4EA}" type="presOf" srcId="{A1938CE0-F9FF-4C48-8EA2-425759BD9F4A}" destId="{26DB9BCA-A2CA-41E4-81C8-75E707B66403}" srcOrd="0" destOrd="0" presId="urn:microsoft.com/office/officeart/2005/8/layout/list1"/>
    <dgm:cxn modelId="{6FB7D6F0-DAC7-4488-90E0-69CCC875B8F6}" srcId="{91FE99EA-CECC-4D67-832A-C380EEFC34DB}" destId="{15DB5438-868E-469B-86AE-4ECAF49C5A63}" srcOrd="1" destOrd="0" parTransId="{C1A7B18E-2ADD-4919-B3DE-E33D0C70122F}" sibTransId="{2ECAF8FA-146A-4B2E-9C3B-0C23151DB1EB}"/>
    <dgm:cxn modelId="{F22145F1-F123-4338-A925-0E733E5456F5}" type="presOf" srcId="{15DB5438-868E-469B-86AE-4ECAF49C5A63}" destId="{A1DFBD83-5C78-4F0C-9361-47D055709D8A}" srcOrd="0" destOrd="1" presId="urn:microsoft.com/office/officeart/2005/8/layout/list1"/>
    <dgm:cxn modelId="{DA4665F4-D1FC-4111-A237-AA838666F1A0}" type="presOf" srcId="{DF0501D4-8EE5-4911-81A5-04084C8AC27A}" destId="{A1DFBD83-5C78-4F0C-9361-47D055709D8A}" srcOrd="0" destOrd="2" presId="urn:microsoft.com/office/officeart/2005/8/layout/list1"/>
    <dgm:cxn modelId="{52DF63F5-3C1A-45A3-B652-8C849CC2BF0A}" srcId="{62BBA8F7-328D-46B5-A5CB-C5CA8D00AD1B}" destId="{91FE99EA-CECC-4D67-832A-C380EEFC34DB}" srcOrd="0" destOrd="0" parTransId="{61738FD5-01D4-47A4-9DBB-F9AE32D63AD6}" sibTransId="{039C7B8D-486E-4FCE-9839-251C16B96743}"/>
    <dgm:cxn modelId="{1BC28125-C2C1-4075-882B-E626140B13CB}" type="presParOf" srcId="{A7537F96-5CF2-4F58-896A-790B55AC5F27}" destId="{DC2C6993-769E-4B2E-9531-FBA3C7525FFE}" srcOrd="0" destOrd="0" presId="urn:microsoft.com/office/officeart/2005/8/layout/list1"/>
    <dgm:cxn modelId="{E8069350-7F25-4C11-96B3-3CD10385450A}" type="presParOf" srcId="{DC2C6993-769E-4B2E-9531-FBA3C7525FFE}" destId="{A275DD9C-2CFD-4A84-8377-1AC651304964}" srcOrd="0" destOrd="0" presId="urn:microsoft.com/office/officeart/2005/8/layout/list1"/>
    <dgm:cxn modelId="{7864765C-E666-44F7-9D39-3FB3E5AEFB31}" type="presParOf" srcId="{DC2C6993-769E-4B2E-9531-FBA3C7525FFE}" destId="{C55F2835-77DE-4CCE-8A6B-86D968E5FE32}" srcOrd="1" destOrd="0" presId="urn:microsoft.com/office/officeart/2005/8/layout/list1"/>
    <dgm:cxn modelId="{171FF289-7228-4F7B-9D5B-664120AD72C1}" type="presParOf" srcId="{A7537F96-5CF2-4F58-896A-790B55AC5F27}" destId="{28C7B691-6371-4178-B322-3A2E2E7750F9}" srcOrd="1" destOrd="0" presId="urn:microsoft.com/office/officeart/2005/8/layout/list1"/>
    <dgm:cxn modelId="{B919F427-E520-46E3-8F36-2DC6CF22F69F}" type="presParOf" srcId="{A7537F96-5CF2-4F58-896A-790B55AC5F27}" destId="{A1DFBD83-5C78-4F0C-9361-47D055709D8A}" srcOrd="2" destOrd="0" presId="urn:microsoft.com/office/officeart/2005/8/layout/list1"/>
    <dgm:cxn modelId="{B0E5B120-3CFE-42DB-9F5F-792857FF3841}" type="presParOf" srcId="{A7537F96-5CF2-4F58-896A-790B55AC5F27}" destId="{18C5D4F2-6420-4644-9265-08B895F5CC40}" srcOrd="3" destOrd="0" presId="urn:microsoft.com/office/officeart/2005/8/layout/list1"/>
    <dgm:cxn modelId="{C9F718AE-83F6-494B-B151-B1DAB18877B0}" type="presParOf" srcId="{A7537F96-5CF2-4F58-896A-790B55AC5F27}" destId="{27DDD0D2-BDEB-42F4-B03E-484F09A8FAB7}" srcOrd="4" destOrd="0" presId="urn:microsoft.com/office/officeart/2005/8/layout/list1"/>
    <dgm:cxn modelId="{CC82FD50-AE0E-4E6A-8F39-E9F050084708}" type="presParOf" srcId="{27DDD0D2-BDEB-42F4-B03E-484F09A8FAB7}" destId="{DFAD2D1B-D28A-4C7B-AFE5-5CB9FD3EE795}" srcOrd="0" destOrd="0" presId="urn:microsoft.com/office/officeart/2005/8/layout/list1"/>
    <dgm:cxn modelId="{B356A6FE-0318-47FF-A445-91A2EDB52B2B}" type="presParOf" srcId="{27DDD0D2-BDEB-42F4-B03E-484F09A8FAB7}" destId="{6A3C882D-8E36-4D3C-B2C2-1B7FEA985E6F}" srcOrd="1" destOrd="0" presId="urn:microsoft.com/office/officeart/2005/8/layout/list1"/>
    <dgm:cxn modelId="{0079EEB3-8B19-4FE9-9990-961D29C9214D}" type="presParOf" srcId="{A7537F96-5CF2-4F58-896A-790B55AC5F27}" destId="{2837B292-C0A6-4031-BFA3-187B0D7AD690}" srcOrd="5" destOrd="0" presId="urn:microsoft.com/office/officeart/2005/8/layout/list1"/>
    <dgm:cxn modelId="{38955298-EB4C-400D-BDD6-666F616C07EB}" type="presParOf" srcId="{A7537F96-5CF2-4F58-896A-790B55AC5F27}" destId="{26DB9BCA-A2CA-41E4-81C8-75E707B6640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50660A-1960-4882-8D88-4F60367D9316}"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ABC1C3DE-8FD7-47E4-BF66-1998D5C89C37}">
      <dgm:prSet/>
      <dgm:spPr/>
      <dgm:t>
        <a:bodyPr/>
        <a:lstStyle/>
        <a:p>
          <a:r>
            <a:rPr lang="en-US"/>
            <a:t>Hair removal technique</a:t>
          </a:r>
        </a:p>
      </dgm:t>
    </dgm:pt>
    <dgm:pt modelId="{424D2094-A99A-4D9C-B6FE-1842931B5C4F}" type="parTrans" cxnId="{F21C7034-A02C-4922-97EC-667CD8713843}">
      <dgm:prSet/>
      <dgm:spPr/>
      <dgm:t>
        <a:bodyPr/>
        <a:lstStyle/>
        <a:p>
          <a:endParaRPr lang="en-US"/>
        </a:p>
      </dgm:t>
    </dgm:pt>
    <dgm:pt modelId="{AB1364EC-96FC-4E7D-84CB-650636AB50BA}" type="sibTrans" cxnId="{F21C7034-A02C-4922-97EC-667CD8713843}">
      <dgm:prSet/>
      <dgm:spPr/>
      <dgm:t>
        <a:bodyPr/>
        <a:lstStyle/>
        <a:p>
          <a:endParaRPr lang="en-US"/>
        </a:p>
      </dgm:t>
    </dgm:pt>
    <dgm:pt modelId="{9BF4209A-FDAE-4454-938D-A1BDFAB675E9}">
      <dgm:prSet/>
      <dgm:spPr/>
      <dgm:t>
        <a:bodyPr/>
        <a:lstStyle/>
        <a:p>
          <a:r>
            <a:rPr lang="en-US"/>
            <a:t>Preoperative infections</a:t>
          </a:r>
        </a:p>
      </dgm:t>
    </dgm:pt>
    <dgm:pt modelId="{4B546E65-8897-436D-B4FE-351B62F6A032}" type="parTrans" cxnId="{75A01FEC-E0DD-48B2-AF5B-A4DAE7F9E67E}">
      <dgm:prSet/>
      <dgm:spPr/>
      <dgm:t>
        <a:bodyPr/>
        <a:lstStyle/>
        <a:p>
          <a:endParaRPr lang="en-US"/>
        </a:p>
      </dgm:t>
    </dgm:pt>
    <dgm:pt modelId="{C0971832-F425-470C-B9FC-3D0423978A99}" type="sibTrans" cxnId="{75A01FEC-E0DD-48B2-AF5B-A4DAE7F9E67E}">
      <dgm:prSet/>
      <dgm:spPr/>
      <dgm:t>
        <a:bodyPr/>
        <a:lstStyle/>
        <a:p>
          <a:endParaRPr lang="en-US"/>
        </a:p>
      </dgm:t>
    </dgm:pt>
    <dgm:pt modelId="{CB920D45-0EFD-4BB3-A80A-6D3BB1F7F519}">
      <dgm:prSet/>
      <dgm:spPr/>
      <dgm:t>
        <a:bodyPr/>
        <a:lstStyle/>
        <a:p>
          <a:r>
            <a:rPr lang="en-US"/>
            <a:t>Surgical scrub</a:t>
          </a:r>
        </a:p>
      </dgm:t>
    </dgm:pt>
    <dgm:pt modelId="{AD773347-4A28-4022-AA21-5E6A9DBA7A08}" type="parTrans" cxnId="{7BC46416-EBD6-4872-A00D-D4374A1D3EA1}">
      <dgm:prSet/>
      <dgm:spPr/>
      <dgm:t>
        <a:bodyPr/>
        <a:lstStyle/>
        <a:p>
          <a:endParaRPr lang="en-US"/>
        </a:p>
      </dgm:t>
    </dgm:pt>
    <dgm:pt modelId="{E209A72E-C0A4-4023-8C23-5B94034AB652}" type="sibTrans" cxnId="{7BC46416-EBD6-4872-A00D-D4374A1D3EA1}">
      <dgm:prSet/>
      <dgm:spPr/>
      <dgm:t>
        <a:bodyPr/>
        <a:lstStyle/>
        <a:p>
          <a:endParaRPr lang="en-US"/>
        </a:p>
      </dgm:t>
    </dgm:pt>
    <dgm:pt modelId="{C19FC298-A769-485D-8A22-9C8365FC9619}">
      <dgm:prSet/>
      <dgm:spPr/>
      <dgm:t>
        <a:bodyPr/>
        <a:lstStyle/>
        <a:p>
          <a:r>
            <a:rPr lang="en-US"/>
            <a:t>Skin preparation</a:t>
          </a:r>
        </a:p>
      </dgm:t>
    </dgm:pt>
    <dgm:pt modelId="{B6C7E9CF-7923-47AC-8C55-77B05DC69CF0}" type="parTrans" cxnId="{B655111E-0CFA-4069-B9A4-AEAE19790349}">
      <dgm:prSet/>
      <dgm:spPr/>
      <dgm:t>
        <a:bodyPr/>
        <a:lstStyle/>
        <a:p>
          <a:endParaRPr lang="en-US"/>
        </a:p>
      </dgm:t>
    </dgm:pt>
    <dgm:pt modelId="{F546C92E-FC1E-4720-B596-98AB85B29FF3}" type="sibTrans" cxnId="{B655111E-0CFA-4069-B9A4-AEAE19790349}">
      <dgm:prSet/>
      <dgm:spPr/>
      <dgm:t>
        <a:bodyPr/>
        <a:lstStyle/>
        <a:p>
          <a:endParaRPr lang="en-US"/>
        </a:p>
      </dgm:t>
    </dgm:pt>
    <dgm:pt modelId="{9F5CCEFD-1E7D-473F-AAFB-B6F3C7019319}">
      <dgm:prSet/>
      <dgm:spPr/>
      <dgm:t>
        <a:bodyPr/>
        <a:lstStyle/>
        <a:p>
          <a:r>
            <a:rPr lang="en-US"/>
            <a:t>Antimicrobial prophylaxis</a:t>
          </a:r>
        </a:p>
      </dgm:t>
    </dgm:pt>
    <dgm:pt modelId="{BB9881CF-2406-46C5-93CB-40760451BADA}" type="parTrans" cxnId="{7E5F71E8-88A9-4C62-B95D-78DE179A4AD0}">
      <dgm:prSet/>
      <dgm:spPr/>
      <dgm:t>
        <a:bodyPr/>
        <a:lstStyle/>
        <a:p>
          <a:endParaRPr lang="en-US"/>
        </a:p>
      </dgm:t>
    </dgm:pt>
    <dgm:pt modelId="{DEDF3841-16FC-4921-91B3-677865B3C649}" type="sibTrans" cxnId="{7E5F71E8-88A9-4C62-B95D-78DE179A4AD0}">
      <dgm:prSet/>
      <dgm:spPr/>
      <dgm:t>
        <a:bodyPr/>
        <a:lstStyle/>
        <a:p>
          <a:endParaRPr lang="en-US"/>
        </a:p>
      </dgm:t>
    </dgm:pt>
    <dgm:pt modelId="{30E5FB60-C123-423C-85B5-0EA84F18EAE3}">
      <dgm:prSet/>
      <dgm:spPr/>
      <dgm:t>
        <a:bodyPr/>
        <a:lstStyle/>
        <a:p>
          <a:r>
            <a:rPr lang="en-US"/>
            <a:t>Surgeon skill/technique</a:t>
          </a:r>
        </a:p>
      </dgm:t>
    </dgm:pt>
    <dgm:pt modelId="{5CCC652D-53BE-4B29-BFB7-DB76EDC4D610}" type="parTrans" cxnId="{4F9E5053-1F09-4881-8AB6-D0BD968AA489}">
      <dgm:prSet/>
      <dgm:spPr/>
      <dgm:t>
        <a:bodyPr/>
        <a:lstStyle/>
        <a:p>
          <a:endParaRPr lang="en-US"/>
        </a:p>
      </dgm:t>
    </dgm:pt>
    <dgm:pt modelId="{77C70E7A-414A-4CB3-9238-29BEEF360E81}" type="sibTrans" cxnId="{4F9E5053-1F09-4881-8AB6-D0BD968AA489}">
      <dgm:prSet/>
      <dgm:spPr/>
      <dgm:t>
        <a:bodyPr/>
        <a:lstStyle/>
        <a:p>
          <a:endParaRPr lang="en-US"/>
        </a:p>
      </dgm:t>
    </dgm:pt>
    <dgm:pt modelId="{3012D822-0AEC-4249-B283-25553C922D72}">
      <dgm:prSet/>
      <dgm:spPr/>
      <dgm:t>
        <a:bodyPr/>
        <a:lstStyle/>
        <a:p>
          <a:r>
            <a:rPr lang="en-US"/>
            <a:t>Asepsis</a:t>
          </a:r>
        </a:p>
      </dgm:t>
    </dgm:pt>
    <dgm:pt modelId="{400FF471-5949-40FB-AF2E-39E7A18124C0}" type="parTrans" cxnId="{9AD041B2-45E8-4B32-91BD-575586459CDA}">
      <dgm:prSet/>
      <dgm:spPr/>
      <dgm:t>
        <a:bodyPr/>
        <a:lstStyle/>
        <a:p>
          <a:endParaRPr lang="en-US"/>
        </a:p>
      </dgm:t>
    </dgm:pt>
    <dgm:pt modelId="{946ADEE0-A634-4B8E-B191-488655F015B6}" type="sibTrans" cxnId="{9AD041B2-45E8-4B32-91BD-575586459CDA}">
      <dgm:prSet/>
      <dgm:spPr/>
      <dgm:t>
        <a:bodyPr/>
        <a:lstStyle/>
        <a:p>
          <a:endParaRPr lang="en-US"/>
        </a:p>
      </dgm:t>
    </dgm:pt>
    <dgm:pt modelId="{F8D481E1-08CF-4CD0-9C35-E22A07A7B58B}">
      <dgm:prSet/>
      <dgm:spPr/>
      <dgm:t>
        <a:bodyPr/>
        <a:lstStyle/>
        <a:p>
          <a:r>
            <a:rPr lang="en-US"/>
            <a:t>Operative time </a:t>
          </a:r>
        </a:p>
      </dgm:t>
    </dgm:pt>
    <dgm:pt modelId="{BA4B0F1F-323E-4A4D-ABC5-54343A232384}" type="parTrans" cxnId="{F0EFA9EA-20CF-4C49-A7C0-B3D067191981}">
      <dgm:prSet/>
      <dgm:spPr/>
      <dgm:t>
        <a:bodyPr/>
        <a:lstStyle/>
        <a:p>
          <a:endParaRPr lang="en-US"/>
        </a:p>
      </dgm:t>
    </dgm:pt>
    <dgm:pt modelId="{81794925-DF8D-4FE0-B354-1E9432A6C335}" type="sibTrans" cxnId="{F0EFA9EA-20CF-4C49-A7C0-B3D067191981}">
      <dgm:prSet/>
      <dgm:spPr/>
      <dgm:t>
        <a:bodyPr/>
        <a:lstStyle/>
        <a:p>
          <a:endParaRPr lang="en-US"/>
        </a:p>
      </dgm:t>
    </dgm:pt>
    <dgm:pt modelId="{6E923631-0C90-45F4-A120-1D2DAA41B37B}">
      <dgm:prSet/>
      <dgm:spPr/>
      <dgm:t>
        <a:bodyPr/>
        <a:lstStyle/>
        <a:p>
          <a:r>
            <a:rPr lang="en-US"/>
            <a:t>Operating room characteristics</a:t>
          </a:r>
        </a:p>
      </dgm:t>
    </dgm:pt>
    <dgm:pt modelId="{5E1E46D3-646F-4E0B-9972-E10128302957}" type="parTrans" cxnId="{2AF64B99-1ED1-4C49-B386-2A2FF8711045}">
      <dgm:prSet/>
      <dgm:spPr/>
      <dgm:t>
        <a:bodyPr/>
        <a:lstStyle/>
        <a:p>
          <a:endParaRPr lang="en-US"/>
        </a:p>
      </dgm:t>
    </dgm:pt>
    <dgm:pt modelId="{33249356-197A-4A86-9DDF-0A1B679829C9}" type="sibTrans" cxnId="{2AF64B99-1ED1-4C49-B386-2A2FF8711045}">
      <dgm:prSet/>
      <dgm:spPr/>
      <dgm:t>
        <a:bodyPr/>
        <a:lstStyle/>
        <a:p>
          <a:endParaRPr lang="en-US"/>
        </a:p>
      </dgm:t>
    </dgm:pt>
    <dgm:pt modelId="{6DC85B06-92E7-428F-8EA5-C1A4F46F8D21}" type="pres">
      <dgm:prSet presAssocID="{6950660A-1960-4882-8D88-4F60367D9316}" presName="linear" presStyleCnt="0">
        <dgm:presLayoutVars>
          <dgm:dir/>
          <dgm:animLvl val="lvl"/>
          <dgm:resizeHandles val="exact"/>
        </dgm:presLayoutVars>
      </dgm:prSet>
      <dgm:spPr/>
    </dgm:pt>
    <dgm:pt modelId="{7503F665-4B1A-4E21-8B2E-C0417532A4BD}" type="pres">
      <dgm:prSet presAssocID="{ABC1C3DE-8FD7-47E4-BF66-1998D5C89C37}" presName="parentLin" presStyleCnt="0"/>
      <dgm:spPr/>
    </dgm:pt>
    <dgm:pt modelId="{FC29654F-8C33-45E7-8A9F-FEAF3B912FE3}" type="pres">
      <dgm:prSet presAssocID="{ABC1C3DE-8FD7-47E4-BF66-1998D5C89C37}" presName="parentLeftMargin" presStyleLbl="node1" presStyleIdx="0" presStyleCnt="9"/>
      <dgm:spPr/>
    </dgm:pt>
    <dgm:pt modelId="{380198C6-7AD7-4DE0-B160-1536D1A762F0}" type="pres">
      <dgm:prSet presAssocID="{ABC1C3DE-8FD7-47E4-BF66-1998D5C89C37}" presName="parentText" presStyleLbl="node1" presStyleIdx="0" presStyleCnt="9">
        <dgm:presLayoutVars>
          <dgm:chMax val="0"/>
          <dgm:bulletEnabled val="1"/>
        </dgm:presLayoutVars>
      </dgm:prSet>
      <dgm:spPr/>
    </dgm:pt>
    <dgm:pt modelId="{84431928-C651-470B-8134-2C29424CB68C}" type="pres">
      <dgm:prSet presAssocID="{ABC1C3DE-8FD7-47E4-BF66-1998D5C89C37}" presName="negativeSpace" presStyleCnt="0"/>
      <dgm:spPr/>
    </dgm:pt>
    <dgm:pt modelId="{5F014F75-A93E-4FBA-A33F-87AF70B143DA}" type="pres">
      <dgm:prSet presAssocID="{ABC1C3DE-8FD7-47E4-BF66-1998D5C89C37}" presName="childText" presStyleLbl="conFgAcc1" presStyleIdx="0" presStyleCnt="9">
        <dgm:presLayoutVars>
          <dgm:bulletEnabled val="1"/>
        </dgm:presLayoutVars>
      </dgm:prSet>
      <dgm:spPr/>
    </dgm:pt>
    <dgm:pt modelId="{CBF64DF4-2A45-46A4-A9CB-BE71F3ACBD2C}" type="pres">
      <dgm:prSet presAssocID="{AB1364EC-96FC-4E7D-84CB-650636AB50BA}" presName="spaceBetweenRectangles" presStyleCnt="0"/>
      <dgm:spPr/>
    </dgm:pt>
    <dgm:pt modelId="{548C9CA1-E879-4A5D-9E54-41828D4FD6F5}" type="pres">
      <dgm:prSet presAssocID="{9BF4209A-FDAE-4454-938D-A1BDFAB675E9}" presName="parentLin" presStyleCnt="0"/>
      <dgm:spPr/>
    </dgm:pt>
    <dgm:pt modelId="{84F8E2E7-F1BE-43EF-9C55-3D3A1B257D16}" type="pres">
      <dgm:prSet presAssocID="{9BF4209A-FDAE-4454-938D-A1BDFAB675E9}" presName="parentLeftMargin" presStyleLbl="node1" presStyleIdx="0" presStyleCnt="9"/>
      <dgm:spPr/>
    </dgm:pt>
    <dgm:pt modelId="{BC015490-B63D-4394-BDD4-91253BDA7AB6}" type="pres">
      <dgm:prSet presAssocID="{9BF4209A-FDAE-4454-938D-A1BDFAB675E9}" presName="parentText" presStyleLbl="node1" presStyleIdx="1" presStyleCnt="9">
        <dgm:presLayoutVars>
          <dgm:chMax val="0"/>
          <dgm:bulletEnabled val="1"/>
        </dgm:presLayoutVars>
      </dgm:prSet>
      <dgm:spPr/>
    </dgm:pt>
    <dgm:pt modelId="{41013B5C-8FA2-4C52-A2D4-E934083275B3}" type="pres">
      <dgm:prSet presAssocID="{9BF4209A-FDAE-4454-938D-A1BDFAB675E9}" presName="negativeSpace" presStyleCnt="0"/>
      <dgm:spPr/>
    </dgm:pt>
    <dgm:pt modelId="{7D23CDE5-044D-4021-A4CB-A55CCF805C9A}" type="pres">
      <dgm:prSet presAssocID="{9BF4209A-FDAE-4454-938D-A1BDFAB675E9}" presName="childText" presStyleLbl="conFgAcc1" presStyleIdx="1" presStyleCnt="9">
        <dgm:presLayoutVars>
          <dgm:bulletEnabled val="1"/>
        </dgm:presLayoutVars>
      </dgm:prSet>
      <dgm:spPr/>
    </dgm:pt>
    <dgm:pt modelId="{1B8EB382-EECE-4DF1-B225-53DBC414131D}" type="pres">
      <dgm:prSet presAssocID="{C0971832-F425-470C-B9FC-3D0423978A99}" presName="spaceBetweenRectangles" presStyleCnt="0"/>
      <dgm:spPr/>
    </dgm:pt>
    <dgm:pt modelId="{5E190475-FCF9-4D36-81C9-1CF693D712F7}" type="pres">
      <dgm:prSet presAssocID="{CB920D45-0EFD-4BB3-A80A-6D3BB1F7F519}" presName="parentLin" presStyleCnt="0"/>
      <dgm:spPr/>
    </dgm:pt>
    <dgm:pt modelId="{CD964A26-E6A0-4A02-BF14-3366B302BB94}" type="pres">
      <dgm:prSet presAssocID="{CB920D45-0EFD-4BB3-A80A-6D3BB1F7F519}" presName="parentLeftMargin" presStyleLbl="node1" presStyleIdx="1" presStyleCnt="9"/>
      <dgm:spPr/>
    </dgm:pt>
    <dgm:pt modelId="{51CB5814-0456-4F00-BF6A-12A36F7E768F}" type="pres">
      <dgm:prSet presAssocID="{CB920D45-0EFD-4BB3-A80A-6D3BB1F7F519}" presName="parentText" presStyleLbl="node1" presStyleIdx="2" presStyleCnt="9">
        <dgm:presLayoutVars>
          <dgm:chMax val="0"/>
          <dgm:bulletEnabled val="1"/>
        </dgm:presLayoutVars>
      </dgm:prSet>
      <dgm:spPr/>
    </dgm:pt>
    <dgm:pt modelId="{F937019B-0CDC-435C-A1EB-37DA9E93FD72}" type="pres">
      <dgm:prSet presAssocID="{CB920D45-0EFD-4BB3-A80A-6D3BB1F7F519}" presName="negativeSpace" presStyleCnt="0"/>
      <dgm:spPr/>
    </dgm:pt>
    <dgm:pt modelId="{FB460BF4-4761-4BBF-ACC1-982DB5108AE8}" type="pres">
      <dgm:prSet presAssocID="{CB920D45-0EFD-4BB3-A80A-6D3BB1F7F519}" presName="childText" presStyleLbl="conFgAcc1" presStyleIdx="2" presStyleCnt="9">
        <dgm:presLayoutVars>
          <dgm:bulletEnabled val="1"/>
        </dgm:presLayoutVars>
      </dgm:prSet>
      <dgm:spPr/>
    </dgm:pt>
    <dgm:pt modelId="{D3FCBB0B-E6E0-4C70-940D-AC3DD642AE4D}" type="pres">
      <dgm:prSet presAssocID="{E209A72E-C0A4-4023-8C23-5B94034AB652}" presName="spaceBetweenRectangles" presStyleCnt="0"/>
      <dgm:spPr/>
    </dgm:pt>
    <dgm:pt modelId="{548507D6-CF58-459C-A980-615E3259C028}" type="pres">
      <dgm:prSet presAssocID="{C19FC298-A769-485D-8A22-9C8365FC9619}" presName="parentLin" presStyleCnt="0"/>
      <dgm:spPr/>
    </dgm:pt>
    <dgm:pt modelId="{A8E9B876-321A-4C61-8294-C808F591ECF9}" type="pres">
      <dgm:prSet presAssocID="{C19FC298-A769-485D-8A22-9C8365FC9619}" presName="parentLeftMargin" presStyleLbl="node1" presStyleIdx="2" presStyleCnt="9"/>
      <dgm:spPr/>
    </dgm:pt>
    <dgm:pt modelId="{F0FA7EA8-2304-4CDB-8645-545E1E69DEDB}" type="pres">
      <dgm:prSet presAssocID="{C19FC298-A769-485D-8A22-9C8365FC9619}" presName="parentText" presStyleLbl="node1" presStyleIdx="3" presStyleCnt="9">
        <dgm:presLayoutVars>
          <dgm:chMax val="0"/>
          <dgm:bulletEnabled val="1"/>
        </dgm:presLayoutVars>
      </dgm:prSet>
      <dgm:spPr/>
    </dgm:pt>
    <dgm:pt modelId="{EBB501FC-C46B-41F6-B52E-63B6B40A1CFF}" type="pres">
      <dgm:prSet presAssocID="{C19FC298-A769-485D-8A22-9C8365FC9619}" presName="negativeSpace" presStyleCnt="0"/>
      <dgm:spPr/>
    </dgm:pt>
    <dgm:pt modelId="{15B1BCEF-843C-478C-9552-E0996E952A6F}" type="pres">
      <dgm:prSet presAssocID="{C19FC298-A769-485D-8A22-9C8365FC9619}" presName="childText" presStyleLbl="conFgAcc1" presStyleIdx="3" presStyleCnt="9">
        <dgm:presLayoutVars>
          <dgm:bulletEnabled val="1"/>
        </dgm:presLayoutVars>
      </dgm:prSet>
      <dgm:spPr/>
    </dgm:pt>
    <dgm:pt modelId="{7FBF1FC7-5653-4EF3-B8FF-4D172BC4575A}" type="pres">
      <dgm:prSet presAssocID="{F546C92E-FC1E-4720-B596-98AB85B29FF3}" presName="spaceBetweenRectangles" presStyleCnt="0"/>
      <dgm:spPr/>
    </dgm:pt>
    <dgm:pt modelId="{EB6F49BF-D042-4221-97D2-E3D7EE899658}" type="pres">
      <dgm:prSet presAssocID="{9F5CCEFD-1E7D-473F-AAFB-B6F3C7019319}" presName="parentLin" presStyleCnt="0"/>
      <dgm:spPr/>
    </dgm:pt>
    <dgm:pt modelId="{18D8BBE9-ADEE-49E0-A11A-6793D3DB4B61}" type="pres">
      <dgm:prSet presAssocID="{9F5CCEFD-1E7D-473F-AAFB-B6F3C7019319}" presName="parentLeftMargin" presStyleLbl="node1" presStyleIdx="3" presStyleCnt="9"/>
      <dgm:spPr/>
    </dgm:pt>
    <dgm:pt modelId="{DB6C2E7E-9CBD-4399-9250-8ACAC19CB171}" type="pres">
      <dgm:prSet presAssocID="{9F5CCEFD-1E7D-473F-AAFB-B6F3C7019319}" presName="parentText" presStyleLbl="node1" presStyleIdx="4" presStyleCnt="9">
        <dgm:presLayoutVars>
          <dgm:chMax val="0"/>
          <dgm:bulletEnabled val="1"/>
        </dgm:presLayoutVars>
      </dgm:prSet>
      <dgm:spPr/>
    </dgm:pt>
    <dgm:pt modelId="{CF93D8B0-369E-4A30-B317-EFA168724FB9}" type="pres">
      <dgm:prSet presAssocID="{9F5CCEFD-1E7D-473F-AAFB-B6F3C7019319}" presName="negativeSpace" presStyleCnt="0"/>
      <dgm:spPr/>
    </dgm:pt>
    <dgm:pt modelId="{426A57C4-18A3-4715-B78D-A660456FB91C}" type="pres">
      <dgm:prSet presAssocID="{9F5CCEFD-1E7D-473F-AAFB-B6F3C7019319}" presName="childText" presStyleLbl="conFgAcc1" presStyleIdx="4" presStyleCnt="9">
        <dgm:presLayoutVars>
          <dgm:bulletEnabled val="1"/>
        </dgm:presLayoutVars>
      </dgm:prSet>
      <dgm:spPr/>
    </dgm:pt>
    <dgm:pt modelId="{11395D7E-6451-4BB3-AF0D-78A5F5BD4BDE}" type="pres">
      <dgm:prSet presAssocID="{DEDF3841-16FC-4921-91B3-677865B3C649}" presName="spaceBetweenRectangles" presStyleCnt="0"/>
      <dgm:spPr/>
    </dgm:pt>
    <dgm:pt modelId="{624EBD08-55C4-4306-8141-7AB3FAB43940}" type="pres">
      <dgm:prSet presAssocID="{30E5FB60-C123-423C-85B5-0EA84F18EAE3}" presName="parentLin" presStyleCnt="0"/>
      <dgm:spPr/>
    </dgm:pt>
    <dgm:pt modelId="{DD20447E-64D2-46DA-8866-EFA2B74952C4}" type="pres">
      <dgm:prSet presAssocID="{30E5FB60-C123-423C-85B5-0EA84F18EAE3}" presName="parentLeftMargin" presStyleLbl="node1" presStyleIdx="4" presStyleCnt="9"/>
      <dgm:spPr/>
    </dgm:pt>
    <dgm:pt modelId="{1893B3B0-1883-4770-92AA-23E8795F8A63}" type="pres">
      <dgm:prSet presAssocID="{30E5FB60-C123-423C-85B5-0EA84F18EAE3}" presName="parentText" presStyleLbl="node1" presStyleIdx="5" presStyleCnt="9">
        <dgm:presLayoutVars>
          <dgm:chMax val="0"/>
          <dgm:bulletEnabled val="1"/>
        </dgm:presLayoutVars>
      </dgm:prSet>
      <dgm:spPr/>
    </dgm:pt>
    <dgm:pt modelId="{13622BA7-5327-44E5-BAA4-796FBDCEA40A}" type="pres">
      <dgm:prSet presAssocID="{30E5FB60-C123-423C-85B5-0EA84F18EAE3}" presName="negativeSpace" presStyleCnt="0"/>
      <dgm:spPr/>
    </dgm:pt>
    <dgm:pt modelId="{C3014187-815B-4BA7-A05A-EC38B1354DB1}" type="pres">
      <dgm:prSet presAssocID="{30E5FB60-C123-423C-85B5-0EA84F18EAE3}" presName="childText" presStyleLbl="conFgAcc1" presStyleIdx="5" presStyleCnt="9">
        <dgm:presLayoutVars>
          <dgm:bulletEnabled val="1"/>
        </dgm:presLayoutVars>
      </dgm:prSet>
      <dgm:spPr/>
    </dgm:pt>
    <dgm:pt modelId="{EB76D944-ACA0-402A-A787-7A37F1360B46}" type="pres">
      <dgm:prSet presAssocID="{77C70E7A-414A-4CB3-9238-29BEEF360E81}" presName="spaceBetweenRectangles" presStyleCnt="0"/>
      <dgm:spPr/>
    </dgm:pt>
    <dgm:pt modelId="{30673BE1-AA7A-4EB4-9AD6-620536F0C137}" type="pres">
      <dgm:prSet presAssocID="{3012D822-0AEC-4249-B283-25553C922D72}" presName="parentLin" presStyleCnt="0"/>
      <dgm:spPr/>
    </dgm:pt>
    <dgm:pt modelId="{CECE2985-0FEA-4EFA-BFA1-38EB2A1E37E2}" type="pres">
      <dgm:prSet presAssocID="{3012D822-0AEC-4249-B283-25553C922D72}" presName="parentLeftMargin" presStyleLbl="node1" presStyleIdx="5" presStyleCnt="9"/>
      <dgm:spPr/>
    </dgm:pt>
    <dgm:pt modelId="{0BB0AA97-9C6F-425A-9064-40CF6B07F1AA}" type="pres">
      <dgm:prSet presAssocID="{3012D822-0AEC-4249-B283-25553C922D72}" presName="parentText" presStyleLbl="node1" presStyleIdx="6" presStyleCnt="9">
        <dgm:presLayoutVars>
          <dgm:chMax val="0"/>
          <dgm:bulletEnabled val="1"/>
        </dgm:presLayoutVars>
      </dgm:prSet>
      <dgm:spPr/>
    </dgm:pt>
    <dgm:pt modelId="{A4B7F70B-3006-4D09-9AC1-7AE93C1A14A6}" type="pres">
      <dgm:prSet presAssocID="{3012D822-0AEC-4249-B283-25553C922D72}" presName="negativeSpace" presStyleCnt="0"/>
      <dgm:spPr/>
    </dgm:pt>
    <dgm:pt modelId="{D07565B8-47BF-4A35-B14C-0C2DB0902051}" type="pres">
      <dgm:prSet presAssocID="{3012D822-0AEC-4249-B283-25553C922D72}" presName="childText" presStyleLbl="conFgAcc1" presStyleIdx="6" presStyleCnt="9">
        <dgm:presLayoutVars>
          <dgm:bulletEnabled val="1"/>
        </dgm:presLayoutVars>
      </dgm:prSet>
      <dgm:spPr/>
    </dgm:pt>
    <dgm:pt modelId="{AEAC29D3-A171-49F9-BFA8-07FFAFA562EA}" type="pres">
      <dgm:prSet presAssocID="{946ADEE0-A634-4B8E-B191-488655F015B6}" presName="spaceBetweenRectangles" presStyleCnt="0"/>
      <dgm:spPr/>
    </dgm:pt>
    <dgm:pt modelId="{7AA7A118-8B08-4603-9AB0-4961F96CBE9A}" type="pres">
      <dgm:prSet presAssocID="{F8D481E1-08CF-4CD0-9C35-E22A07A7B58B}" presName="parentLin" presStyleCnt="0"/>
      <dgm:spPr/>
    </dgm:pt>
    <dgm:pt modelId="{1F7C1175-301A-42B5-A233-B43D2EAEAD7A}" type="pres">
      <dgm:prSet presAssocID="{F8D481E1-08CF-4CD0-9C35-E22A07A7B58B}" presName="parentLeftMargin" presStyleLbl="node1" presStyleIdx="6" presStyleCnt="9"/>
      <dgm:spPr/>
    </dgm:pt>
    <dgm:pt modelId="{7AFAE252-2F9B-4285-871F-B679A977B12F}" type="pres">
      <dgm:prSet presAssocID="{F8D481E1-08CF-4CD0-9C35-E22A07A7B58B}" presName="parentText" presStyleLbl="node1" presStyleIdx="7" presStyleCnt="9">
        <dgm:presLayoutVars>
          <dgm:chMax val="0"/>
          <dgm:bulletEnabled val="1"/>
        </dgm:presLayoutVars>
      </dgm:prSet>
      <dgm:spPr/>
    </dgm:pt>
    <dgm:pt modelId="{F48889E2-FFEC-4093-97B7-8C2BA12A2D5B}" type="pres">
      <dgm:prSet presAssocID="{F8D481E1-08CF-4CD0-9C35-E22A07A7B58B}" presName="negativeSpace" presStyleCnt="0"/>
      <dgm:spPr/>
    </dgm:pt>
    <dgm:pt modelId="{1F0E4F31-4F36-4BA8-A033-D8B66478B496}" type="pres">
      <dgm:prSet presAssocID="{F8D481E1-08CF-4CD0-9C35-E22A07A7B58B}" presName="childText" presStyleLbl="conFgAcc1" presStyleIdx="7" presStyleCnt="9">
        <dgm:presLayoutVars>
          <dgm:bulletEnabled val="1"/>
        </dgm:presLayoutVars>
      </dgm:prSet>
      <dgm:spPr/>
    </dgm:pt>
    <dgm:pt modelId="{B99843B4-007D-40DC-8617-392D7A6DD396}" type="pres">
      <dgm:prSet presAssocID="{81794925-DF8D-4FE0-B354-1E9432A6C335}" presName="spaceBetweenRectangles" presStyleCnt="0"/>
      <dgm:spPr/>
    </dgm:pt>
    <dgm:pt modelId="{B046AECD-10D5-4842-91D3-7DD3C219F04D}" type="pres">
      <dgm:prSet presAssocID="{6E923631-0C90-45F4-A120-1D2DAA41B37B}" presName="parentLin" presStyleCnt="0"/>
      <dgm:spPr/>
    </dgm:pt>
    <dgm:pt modelId="{5AD5DDE2-B4E7-49ED-9503-733D0605481D}" type="pres">
      <dgm:prSet presAssocID="{6E923631-0C90-45F4-A120-1D2DAA41B37B}" presName="parentLeftMargin" presStyleLbl="node1" presStyleIdx="7" presStyleCnt="9"/>
      <dgm:spPr/>
    </dgm:pt>
    <dgm:pt modelId="{1177A4F0-6367-4464-ACE3-30C13C3A974C}" type="pres">
      <dgm:prSet presAssocID="{6E923631-0C90-45F4-A120-1D2DAA41B37B}" presName="parentText" presStyleLbl="node1" presStyleIdx="8" presStyleCnt="9">
        <dgm:presLayoutVars>
          <dgm:chMax val="0"/>
          <dgm:bulletEnabled val="1"/>
        </dgm:presLayoutVars>
      </dgm:prSet>
      <dgm:spPr/>
    </dgm:pt>
    <dgm:pt modelId="{02C0225E-7FB8-46BE-A1EF-93FAD8A75997}" type="pres">
      <dgm:prSet presAssocID="{6E923631-0C90-45F4-A120-1D2DAA41B37B}" presName="negativeSpace" presStyleCnt="0"/>
      <dgm:spPr/>
    </dgm:pt>
    <dgm:pt modelId="{3C384016-B834-4EA3-AB15-65682EB37102}" type="pres">
      <dgm:prSet presAssocID="{6E923631-0C90-45F4-A120-1D2DAA41B37B}" presName="childText" presStyleLbl="conFgAcc1" presStyleIdx="8" presStyleCnt="9">
        <dgm:presLayoutVars>
          <dgm:bulletEnabled val="1"/>
        </dgm:presLayoutVars>
      </dgm:prSet>
      <dgm:spPr/>
    </dgm:pt>
  </dgm:ptLst>
  <dgm:cxnLst>
    <dgm:cxn modelId="{B70C7C03-B82E-48E2-93F4-FABBD8747635}" type="presOf" srcId="{30E5FB60-C123-423C-85B5-0EA84F18EAE3}" destId="{1893B3B0-1883-4770-92AA-23E8795F8A63}" srcOrd="1" destOrd="0" presId="urn:microsoft.com/office/officeart/2005/8/layout/list1"/>
    <dgm:cxn modelId="{F052D604-C4BF-4C64-A819-E0BB1CF235E5}" type="presOf" srcId="{9F5CCEFD-1E7D-473F-AAFB-B6F3C7019319}" destId="{DB6C2E7E-9CBD-4399-9250-8ACAC19CB171}" srcOrd="1" destOrd="0" presId="urn:microsoft.com/office/officeart/2005/8/layout/list1"/>
    <dgm:cxn modelId="{268C7206-1CEF-4C90-9189-5D91CB4541EB}" type="presOf" srcId="{9BF4209A-FDAE-4454-938D-A1BDFAB675E9}" destId="{84F8E2E7-F1BE-43EF-9C55-3D3A1B257D16}" srcOrd="0" destOrd="0" presId="urn:microsoft.com/office/officeart/2005/8/layout/list1"/>
    <dgm:cxn modelId="{7BC46416-EBD6-4872-A00D-D4374A1D3EA1}" srcId="{6950660A-1960-4882-8D88-4F60367D9316}" destId="{CB920D45-0EFD-4BB3-A80A-6D3BB1F7F519}" srcOrd="2" destOrd="0" parTransId="{AD773347-4A28-4022-AA21-5E6A9DBA7A08}" sibTransId="{E209A72E-C0A4-4023-8C23-5B94034AB652}"/>
    <dgm:cxn modelId="{67AC581A-D91F-4DBD-AA71-98C0B075BE2C}" type="presOf" srcId="{3012D822-0AEC-4249-B283-25553C922D72}" destId="{0BB0AA97-9C6F-425A-9064-40CF6B07F1AA}" srcOrd="1" destOrd="0" presId="urn:microsoft.com/office/officeart/2005/8/layout/list1"/>
    <dgm:cxn modelId="{B655111E-0CFA-4069-B9A4-AEAE19790349}" srcId="{6950660A-1960-4882-8D88-4F60367D9316}" destId="{C19FC298-A769-485D-8A22-9C8365FC9619}" srcOrd="3" destOrd="0" parTransId="{B6C7E9CF-7923-47AC-8C55-77B05DC69CF0}" sibTransId="{F546C92E-FC1E-4720-B596-98AB85B29FF3}"/>
    <dgm:cxn modelId="{1AC56C1F-0C3C-48B5-9F3F-D4E8C8B6F740}" type="presOf" srcId="{ABC1C3DE-8FD7-47E4-BF66-1998D5C89C37}" destId="{380198C6-7AD7-4DE0-B160-1536D1A762F0}" srcOrd="1" destOrd="0" presId="urn:microsoft.com/office/officeart/2005/8/layout/list1"/>
    <dgm:cxn modelId="{1DEBA720-1125-4A10-A9D8-C430A76D91AA}" type="presOf" srcId="{CB920D45-0EFD-4BB3-A80A-6D3BB1F7F519}" destId="{CD964A26-E6A0-4A02-BF14-3366B302BB94}" srcOrd="0" destOrd="0" presId="urn:microsoft.com/office/officeart/2005/8/layout/list1"/>
    <dgm:cxn modelId="{9996C52D-9ACA-4CFC-A097-6BB88180A8C4}" type="presOf" srcId="{6950660A-1960-4882-8D88-4F60367D9316}" destId="{6DC85B06-92E7-428F-8EA5-C1A4F46F8D21}" srcOrd="0" destOrd="0" presId="urn:microsoft.com/office/officeart/2005/8/layout/list1"/>
    <dgm:cxn modelId="{8249E92E-835E-413A-9E18-F884438DC3DD}" type="presOf" srcId="{C19FC298-A769-485D-8A22-9C8365FC9619}" destId="{F0FA7EA8-2304-4CDB-8645-545E1E69DEDB}" srcOrd="1" destOrd="0" presId="urn:microsoft.com/office/officeart/2005/8/layout/list1"/>
    <dgm:cxn modelId="{F21C7034-A02C-4922-97EC-667CD8713843}" srcId="{6950660A-1960-4882-8D88-4F60367D9316}" destId="{ABC1C3DE-8FD7-47E4-BF66-1998D5C89C37}" srcOrd="0" destOrd="0" parTransId="{424D2094-A99A-4D9C-B6FE-1842931B5C4F}" sibTransId="{AB1364EC-96FC-4E7D-84CB-650636AB50BA}"/>
    <dgm:cxn modelId="{E1DF1B3B-35D4-4A0E-9699-E8922AF14ADC}" type="presOf" srcId="{ABC1C3DE-8FD7-47E4-BF66-1998D5C89C37}" destId="{FC29654F-8C33-45E7-8A9F-FEAF3B912FE3}" srcOrd="0" destOrd="0" presId="urn:microsoft.com/office/officeart/2005/8/layout/list1"/>
    <dgm:cxn modelId="{03292C3B-4D8B-4F22-98FC-C279D6B81DEE}" type="presOf" srcId="{9BF4209A-FDAE-4454-938D-A1BDFAB675E9}" destId="{BC015490-B63D-4394-BDD4-91253BDA7AB6}" srcOrd="1" destOrd="0" presId="urn:microsoft.com/office/officeart/2005/8/layout/list1"/>
    <dgm:cxn modelId="{7EBB7841-FE64-4147-ADFA-81BAD1F11532}" type="presOf" srcId="{3012D822-0AEC-4249-B283-25553C922D72}" destId="{CECE2985-0FEA-4EFA-BFA1-38EB2A1E37E2}" srcOrd="0" destOrd="0" presId="urn:microsoft.com/office/officeart/2005/8/layout/list1"/>
    <dgm:cxn modelId="{4D0FCF6E-2FFC-472F-9872-F640E0EAAA55}" type="presOf" srcId="{CB920D45-0EFD-4BB3-A80A-6D3BB1F7F519}" destId="{51CB5814-0456-4F00-BF6A-12A36F7E768F}" srcOrd="1" destOrd="0" presId="urn:microsoft.com/office/officeart/2005/8/layout/list1"/>
    <dgm:cxn modelId="{4F9E5053-1F09-4881-8AB6-D0BD968AA489}" srcId="{6950660A-1960-4882-8D88-4F60367D9316}" destId="{30E5FB60-C123-423C-85B5-0EA84F18EAE3}" srcOrd="5" destOrd="0" parTransId="{5CCC652D-53BE-4B29-BFB7-DB76EDC4D610}" sibTransId="{77C70E7A-414A-4CB3-9238-29BEEF360E81}"/>
    <dgm:cxn modelId="{2AF64B99-1ED1-4C49-B386-2A2FF8711045}" srcId="{6950660A-1960-4882-8D88-4F60367D9316}" destId="{6E923631-0C90-45F4-A120-1D2DAA41B37B}" srcOrd="8" destOrd="0" parTransId="{5E1E46D3-646F-4E0B-9972-E10128302957}" sibTransId="{33249356-197A-4A86-9DDF-0A1B679829C9}"/>
    <dgm:cxn modelId="{B50BA0AC-8D02-44D2-825A-ED14C4FFF68C}" type="presOf" srcId="{9F5CCEFD-1E7D-473F-AAFB-B6F3C7019319}" destId="{18D8BBE9-ADEE-49E0-A11A-6793D3DB4B61}" srcOrd="0" destOrd="0" presId="urn:microsoft.com/office/officeart/2005/8/layout/list1"/>
    <dgm:cxn modelId="{2AF02DB1-89FB-4637-82E6-80FFBFB8B7F1}" type="presOf" srcId="{6E923631-0C90-45F4-A120-1D2DAA41B37B}" destId="{1177A4F0-6367-4464-ACE3-30C13C3A974C}" srcOrd="1" destOrd="0" presId="urn:microsoft.com/office/officeart/2005/8/layout/list1"/>
    <dgm:cxn modelId="{E41C26B2-8C4C-408E-9355-7A408C158638}" type="presOf" srcId="{F8D481E1-08CF-4CD0-9C35-E22A07A7B58B}" destId="{7AFAE252-2F9B-4285-871F-B679A977B12F}" srcOrd="1" destOrd="0" presId="urn:microsoft.com/office/officeart/2005/8/layout/list1"/>
    <dgm:cxn modelId="{9AD041B2-45E8-4B32-91BD-575586459CDA}" srcId="{6950660A-1960-4882-8D88-4F60367D9316}" destId="{3012D822-0AEC-4249-B283-25553C922D72}" srcOrd="6" destOrd="0" parTransId="{400FF471-5949-40FB-AF2E-39E7A18124C0}" sibTransId="{946ADEE0-A634-4B8E-B191-488655F015B6}"/>
    <dgm:cxn modelId="{40CAD9B8-9D22-4753-BC44-053F4AEBC499}" type="presOf" srcId="{6E923631-0C90-45F4-A120-1D2DAA41B37B}" destId="{5AD5DDE2-B4E7-49ED-9503-733D0605481D}" srcOrd="0" destOrd="0" presId="urn:microsoft.com/office/officeart/2005/8/layout/list1"/>
    <dgm:cxn modelId="{4E5BD6C0-60A1-4698-B13B-9AB4E563A559}" type="presOf" srcId="{C19FC298-A769-485D-8A22-9C8365FC9619}" destId="{A8E9B876-321A-4C61-8294-C808F591ECF9}" srcOrd="0" destOrd="0" presId="urn:microsoft.com/office/officeart/2005/8/layout/list1"/>
    <dgm:cxn modelId="{6FB26EE2-E88B-4201-988D-314E3FF375B9}" type="presOf" srcId="{30E5FB60-C123-423C-85B5-0EA84F18EAE3}" destId="{DD20447E-64D2-46DA-8866-EFA2B74952C4}" srcOrd="0" destOrd="0" presId="urn:microsoft.com/office/officeart/2005/8/layout/list1"/>
    <dgm:cxn modelId="{7E5F71E8-88A9-4C62-B95D-78DE179A4AD0}" srcId="{6950660A-1960-4882-8D88-4F60367D9316}" destId="{9F5CCEFD-1E7D-473F-AAFB-B6F3C7019319}" srcOrd="4" destOrd="0" parTransId="{BB9881CF-2406-46C5-93CB-40760451BADA}" sibTransId="{DEDF3841-16FC-4921-91B3-677865B3C649}"/>
    <dgm:cxn modelId="{F0EFA9EA-20CF-4C49-A7C0-B3D067191981}" srcId="{6950660A-1960-4882-8D88-4F60367D9316}" destId="{F8D481E1-08CF-4CD0-9C35-E22A07A7B58B}" srcOrd="7" destOrd="0" parTransId="{BA4B0F1F-323E-4A4D-ABC5-54343A232384}" sibTransId="{81794925-DF8D-4FE0-B354-1E9432A6C335}"/>
    <dgm:cxn modelId="{75A01FEC-E0DD-48B2-AF5B-A4DAE7F9E67E}" srcId="{6950660A-1960-4882-8D88-4F60367D9316}" destId="{9BF4209A-FDAE-4454-938D-A1BDFAB675E9}" srcOrd="1" destOrd="0" parTransId="{4B546E65-8897-436D-B4FE-351B62F6A032}" sibTransId="{C0971832-F425-470C-B9FC-3D0423978A99}"/>
    <dgm:cxn modelId="{E12E37F8-32B3-480F-95E3-213640A8C9F9}" type="presOf" srcId="{F8D481E1-08CF-4CD0-9C35-E22A07A7B58B}" destId="{1F7C1175-301A-42B5-A233-B43D2EAEAD7A}" srcOrd="0" destOrd="0" presId="urn:microsoft.com/office/officeart/2005/8/layout/list1"/>
    <dgm:cxn modelId="{D7252BC2-BA36-49C8-8D87-BCAC5B217830}" type="presParOf" srcId="{6DC85B06-92E7-428F-8EA5-C1A4F46F8D21}" destId="{7503F665-4B1A-4E21-8B2E-C0417532A4BD}" srcOrd="0" destOrd="0" presId="urn:microsoft.com/office/officeart/2005/8/layout/list1"/>
    <dgm:cxn modelId="{82B3E247-FAE7-490B-922A-F1EB61BDC295}" type="presParOf" srcId="{7503F665-4B1A-4E21-8B2E-C0417532A4BD}" destId="{FC29654F-8C33-45E7-8A9F-FEAF3B912FE3}" srcOrd="0" destOrd="0" presId="urn:microsoft.com/office/officeart/2005/8/layout/list1"/>
    <dgm:cxn modelId="{924CC206-AC91-4C0D-9E9E-03284EA216BC}" type="presParOf" srcId="{7503F665-4B1A-4E21-8B2E-C0417532A4BD}" destId="{380198C6-7AD7-4DE0-B160-1536D1A762F0}" srcOrd="1" destOrd="0" presId="urn:microsoft.com/office/officeart/2005/8/layout/list1"/>
    <dgm:cxn modelId="{B2F7D675-6144-4953-B55F-5DBD93A6D35C}" type="presParOf" srcId="{6DC85B06-92E7-428F-8EA5-C1A4F46F8D21}" destId="{84431928-C651-470B-8134-2C29424CB68C}" srcOrd="1" destOrd="0" presId="urn:microsoft.com/office/officeart/2005/8/layout/list1"/>
    <dgm:cxn modelId="{BFA566AB-0E2A-434A-B107-DD13F616E15E}" type="presParOf" srcId="{6DC85B06-92E7-428F-8EA5-C1A4F46F8D21}" destId="{5F014F75-A93E-4FBA-A33F-87AF70B143DA}" srcOrd="2" destOrd="0" presId="urn:microsoft.com/office/officeart/2005/8/layout/list1"/>
    <dgm:cxn modelId="{A35214B7-59FA-4350-9F07-8077E4276068}" type="presParOf" srcId="{6DC85B06-92E7-428F-8EA5-C1A4F46F8D21}" destId="{CBF64DF4-2A45-46A4-A9CB-BE71F3ACBD2C}" srcOrd="3" destOrd="0" presId="urn:microsoft.com/office/officeart/2005/8/layout/list1"/>
    <dgm:cxn modelId="{D0E671B2-2593-4ED1-A9CC-9A1876BF5DC1}" type="presParOf" srcId="{6DC85B06-92E7-428F-8EA5-C1A4F46F8D21}" destId="{548C9CA1-E879-4A5D-9E54-41828D4FD6F5}" srcOrd="4" destOrd="0" presId="urn:microsoft.com/office/officeart/2005/8/layout/list1"/>
    <dgm:cxn modelId="{050AFE22-30F5-4FCB-8C27-DA147643CAC3}" type="presParOf" srcId="{548C9CA1-E879-4A5D-9E54-41828D4FD6F5}" destId="{84F8E2E7-F1BE-43EF-9C55-3D3A1B257D16}" srcOrd="0" destOrd="0" presId="urn:microsoft.com/office/officeart/2005/8/layout/list1"/>
    <dgm:cxn modelId="{5BFC9986-1FD0-4D76-B7CB-AB0BC98593C9}" type="presParOf" srcId="{548C9CA1-E879-4A5D-9E54-41828D4FD6F5}" destId="{BC015490-B63D-4394-BDD4-91253BDA7AB6}" srcOrd="1" destOrd="0" presId="urn:microsoft.com/office/officeart/2005/8/layout/list1"/>
    <dgm:cxn modelId="{AC13DEA9-669C-4495-A406-E3C644022737}" type="presParOf" srcId="{6DC85B06-92E7-428F-8EA5-C1A4F46F8D21}" destId="{41013B5C-8FA2-4C52-A2D4-E934083275B3}" srcOrd="5" destOrd="0" presId="urn:microsoft.com/office/officeart/2005/8/layout/list1"/>
    <dgm:cxn modelId="{AD158AB7-8536-46A3-B925-2B02A8DCDF0D}" type="presParOf" srcId="{6DC85B06-92E7-428F-8EA5-C1A4F46F8D21}" destId="{7D23CDE5-044D-4021-A4CB-A55CCF805C9A}" srcOrd="6" destOrd="0" presId="urn:microsoft.com/office/officeart/2005/8/layout/list1"/>
    <dgm:cxn modelId="{8CE31326-A6CE-4CF5-8AB9-9584269F3B24}" type="presParOf" srcId="{6DC85B06-92E7-428F-8EA5-C1A4F46F8D21}" destId="{1B8EB382-EECE-4DF1-B225-53DBC414131D}" srcOrd="7" destOrd="0" presId="urn:microsoft.com/office/officeart/2005/8/layout/list1"/>
    <dgm:cxn modelId="{3C34968D-9387-4FC1-839B-475B6995D563}" type="presParOf" srcId="{6DC85B06-92E7-428F-8EA5-C1A4F46F8D21}" destId="{5E190475-FCF9-4D36-81C9-1CF693D712F7}" srcOrd="8" destOrd="0" presId="urn:microsoft.com/office/officeart/2005/8/layout/list1"/>
    <dgm:cxn modelId="{7071FBBB-BA5A-477A-AA05-8AFE642DDF9F}" type="presParOf" srcId="{5E190475-FCF9-4D36-81C9-1CF693D712F7}" destId="{CD964A26-E6A0-4A02-BF14-3366B302BB94}" srcOrd="0" destOrd="0" presId="urn:microsoft.com/office/officeart/2005/8/layout/list1"/>
    <dgm:cxn modelId="{A2639278-985D-4951-9320-6C62633E9668}" type="presParOf" srcId="{5E190475-FCF9-4D36-81C9-1CF693D712F7}" destId="{51CB5814-0456-4F00-BF6A-12A36F7E768F}" srcOrd="1" destOrd="0" presId="urn:microsoft.com/office/officeart/2005/8/layout/list1"/>
    <dgm:cxn modelId="{E146B1C2-2D86-4FEA-A719-0AA87F2924E1}" type="presParOf" srcId="{6DC85B06-92E7-428F-8EA5-C1A4F46F8D21}" destId="{F937019B-0CDC-435C-A1EB-37DA9E93FD72}" srcOrd="9" destOrd="0" presId="urn:microsoft.com/office/officeart/2005/8/layout/list1"/>
    <dgm:cxn modelId="{38E94248-36F6-45A9-A159-9A734CF2AC80}" type="presParOf" srcId="{6DC85B06-92E7-428F-8EA5-C1A4F46F8D21}" destId="{FB460BF4-4761-4BBF-ACC1-982DB5108AE8}" srcOrd="10" destOrd="0" presId="urn:microsoft.com/office/officeart/2005/8/layout/list1"/>
    <dgm:cxn modelId="{6F102265-E89C-41B1-AEA0-865A722AFD05}" type="presParOf" srcId="{6DC85B06-92E7-428F-8EA5-C1A4F46F8D21}" destId="{D3FCBB0B-E6E0-4C70-940D-AC3DD642AE4D}" srcOrd="11" destOrd="0" presId="urn:microsoft.com/office/officeart/2005/8/layout/list1"/>
    <dgm:cxn modelId="{EB362173-1520-4515-BEC7-0F989923FC22}" type="presParOf" srcId="{6DC85B06-92E7-428F-8EA5-C1A4F46F8D21}" destId="{548507D6-CF58-459C-A980-615E3259C028}" srcOrd="12" destOrd="0" presId="urn:microsoft.com/office/officeart/2005/8/layout/list1"/>
    <dgm:cxn modelId="{8AEFAB8B-BE09-4957-8863-DCDD34D673F2}" type="presParOf" srcId="{548507D6-CF58-459C-A980-615E3259C028}" destId="{A8E9B876-321A-4C61-8294-C808F591ECF9}" srcOrd="0" destOrd="0" presId="urn:microsoft.com/office/officeart/2005/8/layout/list1"/>
    <dgm:cxn modelId="{7617BED8-9EF0-4EC9-9560-98D36F3CA59A}" type="presParOf" srcId="{548507D6-CF58-459C-A980-615E3259C028}" destId="{F0FA7EA8-2304-4CDB-8645-545E1E69DEDB}" srcOrd="1" destOrd="0" presId="urn:microsoft.com/office/officeart/2005/8/layout/list1"/>
    <dgm:cxn modelId="{69FD14B5-B722-4BC1-82F7-D379461AACC7}" type="presParOf" srcId="{6DC85B06-92E7-428F-8EA5-C1A4F46F8D21}" destId="{EBB501FC-C46B-41F6-B52E-63B6B40A1CFF}" srcOrd="13" destOrd="0" presId="urn:microsoft.com/office/officeart/2005/8/layout/list1"/>
    <dgm:cxn modelId="{874905F7-708F-4D98-A385-54B8EFD5B031}" type="presParOf" srcId="{6DC85B06-92E7-428F-8EA5-C1A4F46F8D21}" destId="{15B1BCEF-843C-478C-9552-E0996E952A6F}" srcOrd="14" destOrd="0" presId="urn:microsoft.com/office/officeart/2005/8/layout/list1"/>
    <dgm:cxn modelId="{3F65EB54-0C23-43EB-A336-D7CDB2BC92A8}" type="presParOf" srcId="{6DC85B06-92E7-428F-8EA5-C1A4F46F8D21}" destId="{7FBF1FC7-5653-4EF3-B8FF-4D172BC4575A}" srcOrd="15" destOrd="0" presId="urn:microsoft.com/office/officeart/2005/8/layout/list1"/>
    <dgm:cxn modelId="{22E10B4F-6C62-4CEA-8529-9B486385F124}" type="presParOf" srcId="{6DC85B06-92E7-428F-8EA5-C1A4F46F8D21}" destId="{EB6F49BF-D042-4221-97D2-E3D7EE899658}" srcOrd="16" destOrd="0" presId="urn:microsoft.com/office/officeart/2005/8/layout/list1"/>
    <dgm:cxn modelId="{A8A9145B-99E8-4985-B899-0A5924C83DB9}" type="presParOf" srcId="{EB6F49BF-D042-4221-97D2-E3D7EE899658}" destId="{18D8BBE9-ADEE-49E0-A11A-6793D3DB4B61}" srcOrd="0" destOrd="0" presId="urn:microsoft.com/office/officeart/2005/8/layout/list1"/>
    <dgm:cxn modelId="{31D0135D-4227-4208-BE69-6B65C163B28E}" type="presParOf" srcId="{EB6F49BF-D042-4221-97D2-E3D7EE899658}" destId="{DB6C2E7E-9CBD-4399-9250-8ACAC19CB171}" srcOrd="1" destOrd="0" presId="urn:microsoft.com/office/officeart/2005/8/layout/list1"/>
    <dgm:cxn modelId="{20651D8D-2353-45D8-B9A8-DB4B6C44FC8B}" type="presParOf" srcId="{6DC85B06-92E7-428F-8EA5-C1A4F46F8D21}" destId="{CF93D8B0-369E-4A30-B317-EFA168724FB9}" srcOrd="17" destOrd="0" presId="urn:microsoft.com/office/officeart/2005/8/layout/list1"/>
    <dgm:cxn modelId="{63776DE5-FDD1-4A27-801F-492573645367}" type="presParOf" srcId="{6DC85B06-92E7-428F-8EA5-C1A4F46F8D21}" destId="{426A57C4-18A3-4715-B78D-A660456FB91C}" srcOrd="18" destOrd="0" presId="urn:microsoft.com/office/officeart/2005/8/layout/list1"/>
    <dgm:cxn modelId="{F152C6B2-E9D7-4941-B8EC-0FDAF63DC09B}" type="presParOf" srcId="{6DC85B06-92E7-428F-8EA5-C1A4F46F8D21}" destId="{11395D7E-6451-4BB3-AF0D-78A5F5BD4BDE}" srcOrd="19" destOrd="0" presId="urn:microsoft.com/office/officeart/2005/8/layout/list1"/>
    <dgm:cxn modelId="{BC220C67-0245-4CEA-8465-5C68C669C5BC}" type="presParOf" srcId="{6DC85B06-92E7-428F-8EA5-C1A4F46F8D21}" destId="{624EBD08-55C4-4306-8141-7AB3FAB43940}" srcOrd="20" destOrd="0" presId="urn:microsoft.com/office/officeart/2005/8/layout/list1"/>
    <dgm:cxn modelId="{041EBFA0-40BB-4DC2-8F33-C57CB490F5E6}" type="presParOf" srcId="{624EBD08-55C4-4306-8141-7AB3FAB43940}" destId="{DD20447E-64D2-46DA-8866-EFA2B74952C4}" srcOrd="0" destOrd="0" presId="urn:microsoft.com/office/officeart/2005/8/layout/list1"/>
    <dgm:cxn modelId="{368080CB-2032-448D-86E8-E375C485C663}" type="presParOf" srcId="{624EBD08-55C4-4306-8141-7AB3FAB43940}" destId="{1893B3B0-1883-4770-92AA-23E8795F8A63}" srcOrd="1" destOrd="0" presId="urn:microsoft.com/office/officeart/2005/8/layout/list1"/>
    <dgm:cxn modelId="{7405C9BF-2F0E-46AA-80CE-72FD1EBABAC7}" type="presParOf" srcId="{6DC85B06-92E7-428F-8EA5-C1A4F46F8D21}" destId="{13622BA7-5327-44E5-BAA4-796FBDCEA40A}" srcOrd="21" destOrd="0" presId="urn:microsoft.com/office/officeart/2005/8/layout/list1"/>
    <dgm:cxn modelId="{3ED828E9-9AA7-4CC0-B816-51D9FEC6909E}" type="presParOf" srcId="{6DC85B06-92E7-428F-8EA5-C1A4F46F8D21}" destId="{C3014187-815B-4BA7-A05A-EC38B1354DB1}" srcOrd="22" destOrd="0" presId="urn:microsoft.com/office/officeart/2005/8/layout/list1"/>
    <dgm:cxn modelId="{DC6CB656-50B9-4C77-A91D-6DDA2B97D133}" type="presParOf" srcId="{6DC85B06-92E7-428F-8EA5-C1A4F46F8D21}" destId="{EB76D944-ACA0-402A-A787-7A37F1360B46}" srcOrd="23" destOrd="0" presId="urn:microsoft.com/office/officeart/2005/8/layout/list1"/>
    <dgm:cxn modelId="{68E4D88B-EF3A-4802-851C-3BFC515991A8}" type="presParOf" srcId="{6DC85B06-92E7-428F-8EA5-C1A4F46F8D21}" destId="{30673BE1-AA7A-4EB4-9AD6-620536F0C137}" srcOrd="24" destOrd="0" presId="urn:microsoft.com/office/officeart/2005/8/layout/list1"/>
    <dgm:cxn modelId="{080654C0-62D5-4921-87F5-0F307C7CB473}" type="presParOf" srcId="{30673BE1-AA7A-4EB4-9AD6-620536F0C137}" destId="{CECE2985-0FEA-4EFA-BFA1-38EB2A1E37E2}" srcOrd="0" destOrd="0" presId="urn:microsoft.com/office/officeart/2005/8/layout/list1"/>
    <dgm:cxn modelId="{D420202E-C900-4356-9792-DB872100C70C}" type="presParOf" srcId="{30673BE1-AA7A-4EB4-9AD6-620536F0C137}" destId="{0BB0AA97-9C6F-425A-9064-40CF6B07F1AA}" srcOrd="1" destOrd="0" presId="urn:microsoft.com/office/officeart/2005/8/layout/list1"/>
    <dgm:cxn modelId="{6009F566-29EF-4DEC-82D4-406BC3391454}" type="presParOf" srcId="{6DC85B06-92E7-428F-8EA5-C1A4F46F8D21}" destId="{A4B7F70B-3006-4D09-9AC1-7AE93C1A14A6}" srcOrd="25" destOrd="0" presId="urn:microsoft.com/office/officeart/2005/8/layout/list1"/>
    <dgm:cxn modelId="{4501A94B-48D4-4669-AD26-6457CEC20D95}" type="presParOf" srcId="{6DC85B06-92E7-428F-8EA5-C1A4F46F8D21}" destId="{D07565B8-47BF-4A35-B14C-0C2DB0902051}" srcOrd="26" destOrd="0" presId="urn:microsoft.com/office/officeart/2005/8/layout/list1"/>
    <dgm:cxn modelId="{852502B0-C16D-4B1F-A81E-243647626707}" type="presParOf" srcId="{6DC85B06-92E7-428F-8EA5-C1A4F46F8D21}" destId="{AEAC29D3-A171-49F9-BFA8-07FFAFA562EA}" srcOrd="27" destOrd="0" presId="urn:microsoft.com/office/officeart/2005/8/layout/list1"/>
    <dgm:cxn modelId="{1BDD7D33-2170-4474-8EAF-EE47515FA03A}" type="presParOf" srcId="{6DC85B06-92E7-428F-8EA5-C1A4F46F8D21}" destId="{7AA7A118-8B08-4603-9AB0-4961F96CBE9A}" srcOrd="28" destOrd="0" presId="urn:microsoft.com/office/officeart/2005/8/layout/list1"/>
    <dgm:cxn modelId="{BD4001B3-7547-463A-9C64-E8623766FFC1}" type="presParOf" srcId="{7AA7A118-8B08-4603-9AB0-4961F96CBE9A}" destId="{1F7C1175-301A-42B5-A233-B43D2EAEAD7A}" srcOrd="0" destOrd="0" presId="urn:microsoft.com/office/officeart/2005/8/layout/list1"/>
    <dgm:cxn modelId="{153649BA-3E65-41F1-8126-ECC43192661D}" type="presParOf" srcId="{7AA7A118-8B08-4603-9AB0-4961F96CBE9A}" destId="{7AFAE252-2F9B-4285-871F-B679A977B12F}" srcOrd="1" destOrd="0" presId="urn:microsoft.com/office/officeart/2005/8/layout/list1"/>
    <dgm:cxn modelId="{FDBACD6E-B79E-47F7-B5C9-C3C2803B4283}" type="presParOf" srcId="{6DC85B06-92E7-428F-8EA5-C1A4F46F8D21}" destId="{F48889E2-FFEC-4093-97B7-8C2BA12A2D5B}" srcOrd="29" destOrd="0" presId="urn:microsoft.com/office/officeart/2005/8/layout/list1"/>
    <dgm:cxn modelId="{AC6869A1-8A16-4208-A84A-CE4D3071E967}" type="presParOf" srcId="{6DC85B06-92E7-428F-8EA5-C1A4F46F8D21}" destId="{1F0E4F31-4F36-4BA8-A033-D8B66478B496}" srcOrd="30" destOrd="0" presId="urn:microsoft.com/office/officeart/2005/8/layout/list1"/>
    <dgm:cxn modelId="{9037FC77-8A7A-45BB-8332-0E12CD8F1B17}" type="presParOf" srcId="{6DC85B06-92E7-428F-8EA5-C1A4F46F8D21}" destId="{B99843B4-007D-40DC-8617-392D7A6DD396}" srcOrd="31" destOrd="0" presId="urn:microsoft.com/office/officeart/2005/8/layout/list1"/>
    <dgm:cxn modelId="{11EA69FA-FDD0-4D1C-8D5E-F3326DF55220}" type="presParOf" srcId="{6DC85B06-92E7-428F-8EA5-C1A4F46F8D21}" destId="{B046AECD-10D5-4842-91D3-7DD3C219F04D}" srcOrd="32" destOrd="0" presId="urn:microsoft.com/office/officeart/2005/8/layout/list1"/>
    <dgm:cxn modelId="{ACE10B07-7D25-43CE-B853-BFFAA67575B8}" type="presParOf" srcId="{B046AECD-10D5-4842-91D3-7DD3C219F04D}" destId="{5AD5DDE2-B4E7-49ED-9503-733D0605481D}" srcOrd="0" destOrd="0" presId="urn:microsoft.com/office/officeart/2005/8/layout/list1"/>
    <dgm:cxn modelId="{58621FB6-E6A9-42EA-BD2D-7736F66F16AF}" type="presParOf" srcId="{B046AECD-10D5-4842-91D3-7DD3C219F04D}" destId="{1177A4F0-6367-4464-ACE3-30C13C3A974C}" srcOrd="1" destOrd="0" presId="urn:microsoft.com/office/officeart/2005/8/layout/list1"/>
    <dgm:cxn modelId="{884C8665-7596-4D83-9A71-F35073AAFB34}" type="presParOf" srcId="{6DC85B06-92E7-428F-8EA5-C1A4F46F8D21}" destId="{02C0225E-7FB8-46BE-A1EF-93FAD8A75997}" srcOrd="33" destOrd="0" presId="urn:microsoft.com/office/officeart/2005/8/layout/list1"/>
    <dgm:cxn modelId="{8C5476C2-35FB-4432-BD29-05D5901A25B4}" type="presParOf" srcId="{6DC85B06-92E7-428F-8EA5-C1A4F46F8D21}" destId="{3C384016-B834-4EA3-AB15-65682EB37102}"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89E2C-C5C3-4D06-B6EE-E586B53429C9}">
      <dsp:nvSpPr>
        <dsp:cNvPr id="0" name=""/>
        <dsp:cNvSpPr/>
      </dsp:nvSpPr>
      <dsp:spPr>
        <a:xfrm>
          <a:off x="1638300" y="1941"/>
          <a:ext cx="6553200" cy="8517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150" tIns="216353" rIns="127150" bIns="216353" numCol="1" spcCol="1270" anchor="ctr" anchorCtr="0">
          <a:noAutofit/>
        </a:bodyPr>
        <a:lstStyle/>
        <a:p>
          <a:pPr marL="0" lvl="0" indent="0" algn="l" defTabSz="577850">
            <a:lnSpc>
              <a:spcPct val="90000"/>
            </a:lnSpc>
            <a:spcBef>
              <a:spcPct val="0"/>
            </a:spcBef>
            <a:spcAft>
              <a:spcPct val="35000"/>
            </a:spcAft>
            <a:buNone/>
          </a:pPr>
          <a:r>
            <a:rPr lang="en-US" sz="1300" kern="1200"/>
            <a:t>Insert catheters by use of aseptic technique and sterile equipment (A-III)</a:t>
          </a:r>
        </a:p>
      </dsp:txBody>
      <dsp:txXfrm>
        <a:off x="1638300" y="1941"/>
        <a:ext cx="6553200" cy="851782"/>
      </dsp:txXfrm>
    </dsp:sp>
    <dsp:sp modelId="{1D01A0EE-7283-4BCE-A126-A34DB49FCA4D}">
      <dsp:nvSpPr>
        <dsp:cNvPr id="0" name=""/>
        <dsp:cNvSpPr/>
      </dsp:nvSpPr>
      <dsp:spPr>
        <a:xfrm>
          <a:off x="0" y="1941"/>
          <a:ext cx="1638300" cy="85178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93" tIns="84137" rIns="86693" bIns="84137" numCol="1" spcCol="1270" anchor="ctr" anchorCtr="0">
          <a:noAutofit/>
        </a:bodyPr>
        <a:lstStyle/>
        <a:p>
          <a:pPr marL="0" lvl="0" indent="0" algn="ctr" defTabSz="711200">
            <a:lnSpc>
              <a:spcPct val="90000"/>
            </a:lnSpc>
            <a:spcBef>
              <a:spcPct val="0"/>
            </a:spcBef>
            <a:spcAft>
              <a:spcPct val="35000"/>
            </a:spcAft>
            <a:buNone/>
          </a:pPr>
          <a:r>
            <a:rPr lang="en-US" sz="1600" kern="1200"/>
            <a:t>Insert</a:t>
          </a:r>
        </a:p>
      </dsp:txBody>
      <dsp:txXfrm>
        <a:off x="0" y="1941"/>
        <a:ext cx="1638300" cy="851782"/>
      </dsp:txXfrm>
    </dsp:sp>
    <dsp:sp modelId="{3820AFE6-2685-4CB3-A6B5-0B537E5A85F8}">
      <dsp:nvSpPr>
        <dsp:cNvPr id="0" name=""/>
        <dsp:cNvSpPr/>
      </dsp:nvSpPr>
      <dsp:spPr>
        <a:xfrm>
          <a:off x="1638300" y="904831"/>
          <a:ext cx="6553200" cy="8517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150" tIns="216353" rIns="127150" bIns="216353" numCol="1" spcCol="1270" anchor="t" anchorCtr="0">
          <a:noAutofit/>
        </a:bodyPr>
        <a:lstStyle/>
        <a:p>
          <a:pPr marL="0" lvl="0" indent="0" algn="l" defTabSz="577850">
            <a:lnSpc>
              <a:spcPct val="90000"/>
            </a:lnSpc>
            <a:spcBef>
              <a:spcPct val="0"/>
            </a:spcBef>
            <a:spcAft>
              <a:spcPct val="35000"/>
            </a:spcAft>
            <a:buNone/>
          </a:pPr>
          <a:r>
            <a:rPr lang="en-US" sz="1300" kern="1200"/>
            <a:t>Cleanse the meatal area with antiseptic solutions is unnecessary (A-I)</a:t>
          </a:r>
        </a:p>
        <a:p>
          <a:pPr marL="57150" lvl="1" indent="-57150" algn="l" defTabSz="444500">
            <a:lnSpc>
              <a:spcPct val="90000"/>
            </a:lnSpc>
            <a:spcBef>
              <a:spcPct val="0"/>
            </a:spcBef>
            <a:spcAft>
              <a:spcPct val="15000"/>
            </a:spcAft>
            <a:buChar char="•"/>
          </a:pPr>
          <a:r>
            <a:rPr lang="en-US" sz="1000" kern="1200"/>
            <a:t>routine hygiene is appropriate</a:t>
          </a:r>
        </a:p>
      </dsp:txBody>
      <dsp:txXfrm>
        <a:off x="1638300" y="904831"/>
        <a:ext cx="6553200" cy="851782"/>
      </dsp:txXfrm>
    </dsp:sp>
    <dsp:sp modelId="{8C6E7A6C-7AC4-4DAE-818C-04D167984670}">
      <dsp:nvSpPr>
        <dsp:cNvPr id="0" name=""/>
        <dsp:cNvSpPr/>
      </dsp:nvSpPr>
      <dsp:spPr>
        <a:xfrm>
          <a:off x="0" y="904831"/>
          <a:ext cx="1638300" cy="85178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93" tIns="84137" rIns="86693" bIns="84137" numCol="1" spcCol="1270" anchor="ctr" anchorCtr="0">
          <a:noAutofit/>
        </a:bodyPr>
        <a:lstStyle/>
        <a:p>
          <a:pPr marL="0" lvl="0" indent="0" algn="ctr" defTabSz="711200">
            <a:lnSpc>
              <a:spcPct val="90000"/>
            </a:lnSpc>
            <a:spcBef>
              <a:spcPct val="0"/>
            </a:spcBef>
            <a:spcAft>
              <a:spcPct val="35000"/>
            </a:spcAft>
            <a:buNone/>
          </a:pPr>
          <a:r>
            <a:rPr lang="en-US" sz="1600" kern="1200"/>
            <a:t>Cleanse</a:t>
          </a:r>
        </a:p>
      </dsp:txBody>
      <dsp:txXfrm>
        <a:off x="0" y="904831"/>
        <a:ext cx="1638300" cy="851782"/>
      </dsp:txXfrm>
    </dsp:sp>
    <dsp:sp modelId="{A1DAB9FA-4FC3-44B1-8B3F-17269748BB3C}">
      <dsp:nvSpPr>
        <dsp:cNvPr id="0" name=""/>
        <dsp:cNvSpPr/>
      </dsp:nvSpPr>
      <dsp:spPr>
        <a:xfrm>
          <a:off x="1638300" y="1807721"/>
          <a:ext cx="6553200" cy="8517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150" tIns="216353" rIns="127150" bIns="216353" numCol="1" spcCol="1270" anchor="ctr" anchorCtr="0">
          <a:noAutofit/>
        </a:bodyPr>
        <a:lstStyle/>
        <a:p>
          <a:pPr marL="0" lvl="0" indent="0" algn="l" defTabSz="577850">
            <a:lnSpc>
              <a:spcPct val="90000"/>
            </a:lnSpc>
            <a:spcBef>
              <a:spcPct val="0"/>
            </a:spcBef>
            <a:spcAft>
              <a:spcPct val="35000"/>
            </a:spcAft>
            <a:buNone/>
          </a:pPr>
          <a:r>
            <a:rPr lang="en-US" sz="1300" kern="1200"/>
            <a:t>Properly secure indwelling catheters after insertion to prevent movement and urethral traction (A-III) </a:t>
          </a:r>
        </a:p>
      </dsp:txBody>
      <dsp:txXfrm>
        <a:off x="1638300" y="1807721"/>
        <a:ext cx="6553200" cy="851782"/>
      </dsp:txXfrm>
    </dsp:sp>
    <dsp:sp modelId="{F7F392A7-993E-4408-9CA9-F3D5E0225835}">
      <dsp:nvSpPr>
        <dsp:cNvPr id="0" name=""/>
        <dsp:cNvSpPr/>
      </dsp:nvSpPr>
      <dsp:spPr>
        <a:xfrm>
          <a:off x="0" y="1807721"/>
          <a:ext cx="1638300" cy="85178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93" tIns="84137" rIns="86693" bIns="84137" numCol="1" spcCol="1270" anchor="ctr" anchorCtr="0">
          <a:noAutofit/>
        </a:bodyPr>
        <a:lstStyle/>
        <a:p>
          <a:pPr marL="0" lvl="0" indent="0" algn="ctr" defTabSz="711200">
            <a:lnSpc>
              <a:spcPct val="90000"/>
            </a:lnSpc>
            <a:spcBef>
              <a:spcPct val="0"/>
            </a:spcBef>
            <a:spcAft>
              <a:spcPct val="35000"/>
            </a:spcAft>
            <a:buNone/>
          </a:pPr>
          <a:r>
            <a:rPr lang="en-US" sz="1600" kern="1200"/>
            <a:t>Secure</a:t>
          </a:r>
        </a:p>
      </dsp:txBody>
      <dsp:txXfrm>
        <a:off x="0" y="1807721"/>
        <a:ext cx="1638300" cy="851782"/>
      </dsp:txXfrm>
    </dsp:sp>
    <dsp:sp modelId="{5FA90E11-DE3D-46C4-B12B-59BA8B8392CB}">
      <dsp:nvSpPr>
        <dsp:cNvPr id="0" name=""/>
        <dsp:cNvSpPr/>
      </dsp:nvSpPr>
      <dsp:spPr>
        <a:xfrm>
          <a:off x="1638300" y="2710610"/>
          <a:ext cx="6553200" cy="8517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150" tIns="216353" rIns="127150" bIns="216353" numCol="1" spcCol="1270" anchor="ctr" anchorCtr="0">
          <a:noAutofit/>
        </a:bodyPr>
        <a:lstStyle/>
        <a:p>
          <a:pPr marL="0" lvl="0" indent="0" algn="l" defTabSz="577850">
            <a:lnSpc>
              <a:spcPct val="90000"/>
            </a:lnSpc>
            <a:spcBef>
              <a:spcPct val="0"/>
            </a:spcBef>
            <a:spcAft>
              <a:spcPct val="35000"/>
            </a:spcAft>
            <a:buNone/>
          </a:pPr>
          <a:r>
            <a:rPr lang="en-US" sz="1300" kern="1200"/>
            <a:t>Maintain a sterile, continuously closed drainage system (A-I) </a:t>
          </a:r>
        </a:p>
      </dsp:txBody>
      <dsp:txXfrm>
        <a:off x="1638300" y="2710610"/>
        <a:ext cx="6553200" cy="851782"/>
      </dsp:txXfrm>
    </dsp:sp>
    <dsp:sp modelId="{73F6DEA9-12E3-4BCE-9A7D-78A93DF76446}">
      <dsp:nvSpPr>
        <dsp:cNvPr id="0" name=""/>
        <dsp:cNvSpPr/>
      </dsp:nvSpPr>
      <dsp:spPr>
        <a:xfrm>
          <a:off x="0" y="2710610"/>
          <a:ext cx="1638300" cy="85178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93" tIns="84137" rIns="86693" bIns="84137" numCol="1" spcCol="1270" anchor="ctr" anchorCtr="0">
          <a:noAutofit/>
        </a:bodyPr>
        <a:lstStyle/>
        <a:p>
          <a:pPr marL="0" lvl="0" indent="0" algn="ctr" defTabSz="711200">
            <a:lnSpc>
              <a:spcPct val="90000"/>
            </a:lnSpc>
            <a:spcBef>
              <a:spcPct val="0"/>
            </a:spcBef>
            <a:spcAft>
              <a:spcPct val="35000"/>
            </a:spcAft>
            <a:buNone/>
          </a:pPr>
          <a:r>
            <a:rPr lang="en-US" sz="1600" kern="1200"/>
            <a:t>Maintain</a:t>
          </a:r>
        </a:p>
      </dsp:txBody>
      <dsp:txXfrm>
        <a:off x="0" y="2710610"/>
        <a:ext cx="1638300" cy="851782"/>
      </dsp:txXfrm>
    </dsp:sp>
    <dsp:sp modelId="{38BE5176-F801-4919-A2F0-23404D1DA48E}">
      <dsp:nvSpPr>
        <dsp:cNvPr id="0" name=""/>
        <dsp:cNvSpPr/>
      </dsp:nvSpPr>
      <dsp:spPr>
        <a:xfrm>
          <a:off x="1638300" y="3613500"/>
          <a:ext cx="6553200" cy="8517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150" tIns="216353" rIns="127150" bIns="216353" numCol="1" spcCol="1270" anchor="ctr" anchorCtr="0">
          <a:noAutofit/>
        </a:bodyPr>
        <a:lstStyle/>
        <a:p>
          <a:pPr marL="0" lvl="0" indent="0" algn="l" defTabSz="577850">
            <a:lnSpc>
              <a:spcPct val="90000"/>
            </a:lnSpc>
            <a:spcBef>
              <a:spcPct val="0"/>
            </a:spcBef>
            <a:spcAft>
              <a:spcPct val="35000"/>
            </a:spcAft>
            <a:buNone/>
          </a:pPr>
          <a:r>
            <a:rPr lang="en-US" sz="1300" kern="1200"/>
            <a:t>Do not disconnect the catheter and drainage tube unless the catheter must be irrigated (A-I) </a:t>
          </a:r>
        </a:p>
      </dsp:txBody>
      <dsp:txXfrm>
        <a:off x="1638300" y="3613500"/>
        <a:ext cx="6553200" cy="851782"/>
      </dsp:txXfrm>
    </dsp:sp>
    <dsp:sp modelId="{911AD31A-9E11-4770-AFEE-60F532372E20}">
      <dsp:nvSpPr>
        <dsp:cNvPr id="0" name=""/>
        <dsp:cNvSpPr/>
      </dsp:nvSpPr>
      <dsp:spPr>
        <a:xfrm>
          <a:off x="0" y="3613500"/>
          <a:ext cx="1638300" cy="85178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93" tIns="84137" rIns="86693" bIns="84137" numCol="1" spcCol="1270" anchor="ctr" anchorCtr="0">
          <a:noAutofit/>
        </a:bodyPr>
        <a:lstStyle/>
        <a:p>
          <a:pPr marL="0" lvl="0" indent="0" algn="ctr" defTabSz="711200">
            <a:lnSpc>
              <a:spcPct val="90000"/>
            </a:lnSpc>
            <a:spcBef>
              <a:spcPct val="0"/>
            </a:spcBef>
            <a:spcAft>
              <a:spcPct val="35000"/>
            </a:spcAft>
            <a:buNone/>
          </a:pPr>
          <a:r>
            <a:rPr lang="en-US" sz="1600" kern="1200"/>
            <a:t>Do not disconnect</a:t>
          </a:r>
        </a:p>
      </dsp:txBody>
      <dsp:txXfrm>
        <a:off x="0" y="3613500"/>
        <a:ext cx="1638300" cy="851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1FE17-B070-4A7A-BBA7-DE809D233565}">
      <dsp:nvSpPr>
        <dsp:cNvPr id="0" name=""/>
        <dsp:cNvSpPr/>
      </dsp:nvSpPr>
      <dsp:spPr>
        <a:xfrm>
          <a:off x="1638300" y="545"/>
          <a:ext cx="6553200" cy="70891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150" tIns="180063" rIns="127150" bIns="180063" numCol="1" spcCol="1270" anchor="ctr" anchorCtr="0">
          <a:noAutofit/>
        </a:bodyPr>
        <a:lstStyle/>
        <a:p>
          <a:pPr marL="0" lvl="0" indent="0" algn="l" defTabSz="533400">
            <a:lnSpc>
              <a:spcPct val="90000"/>
            </a:lnSpc>
            <a:spcBef>
              <a:spcPct val="0"/>
            </a:spcBef>
            <a:spcAft>
              <a:spcPct val="35000"/>
            </a:spcAft>
            <a:buNone/>
          </a:pPr>
          <a:r>
            <a:rPr lang="en-US" sz="1200" kern="1200"/>
            <a:t>Maintain unobstructed urine ﬂow (A-II) </a:t>
          </a:r>
        </a:p>
      </dsp:txBody>
      <dsp:txXfrm>
        <a:off x="1638300" y="545"/>
        <a:ext cx="6553200" cy="708910"/>
      </dsp:txXfrm>
    </dsp:sp>
    <dsp:sp modelId="{E3200689-9B6F-4839-B90D-2B919224D769}">
      <dsp:nvSpPr>
        <dsp:cNvPr id="0" name=""/>
        <dsp:cNvSpPr/>
      </dsp:nvSpPr>
      <dsp:spPr>
        <a:xfrm>
          <a:off x="0" y="545"/>
          <a:ext cx="1638300" cy="70891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93" tIns="70025" rIns="86693" bIns="70025" numCol="1" spcCol="1270" anchor="ctr" anchorCtr="0">
          <a:noAutofit/>
        </a:bodyPr>
        <a:lstStyle/>
        <a:p>
          <a:pPr marL="0" lvl="0" indent="0" algn="ctr" defTabSz="666750">
            <a:lnSpc>
              <a:spcPct val="90000"/>
            </a:lnSpc>
            <a:spcBef>
              <a:spcPct val="0"/>
            </a:spcBef>
            <a:spcAft>
              <a:spcPct val="35000"/>
            </a:spcAft>
            <a:buNone/>
          </a:pPr>
          <a:r>
            <a:rPr lang="en-US" sz="1500" kern="1200"/>
            <a:t>Maintain</a:t>
          </a:r>
        </a:p>
      </dsp:txBody>
      <dsp:txXfrm>
        <a:off x="0" y="545"/>
        <a:ext cx="1638300" cy="708910"/>
      </dsp:txXfrm>
    </dsp:sp>
    <dsp:sp modelId="{5EA7260A-73C4-4844-85D5-1BD25D0C6B26}">
      <dsp:nvSpPr>
        <dsp:cNvPr id="0" name=""/>
        <dsp:cNvSpPr/>
      </dsp:nvSpPr>
      <dsp:spPr>
        <a:xfrm>
          <a:off x="1638300" y="751990"/>
          <a:ext cx="6553200" cy="70891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150" tIns="180063" rIns="127150" bIns="180063" numCol="1" spcCol="1270" anchor="ctr" anchorCtr="0">
          <a:noAutofit/>
        </a:bodyPr>
        <a:lstStyle/>
        <a:p>
          <a:pPr marL="0" lvl="0" indent="0" algn="l" defTabSz="533400">
            <a:lnSpc>
              <a:spcPct val="90000"/>
            </a:lnSpc>
            <a:spcBef>
              <a:spcPct val="0"/>
            </a:spcBef>
            <a:spcAft>
              <a:spcPct val="35000"/>
            </a:spcAft>
            <a:buNone/>
          </a:pPr>
          <a:r>
            <a:rPr lang="en-US" sz="1200" kern="1200"/>
            <a:t>Empty the collecting bag regularly, using a separate col- lecting container for each patient, and avoid allowing the draining spigot to touch the collecting container (A-II) </a:t>
          </a:r>
        </a:p>
      </dsp:txBody>
      <dsp:txXfrm>
        <a:off x="1638300" y="751990"/>
        <a:ext cx="6553200" cy="708910"/>
      </dsp:txXfrm>
    </dsp:sp>
    <dsp:sp modelId="{159595A7-892E-4F93-B626-99AF997D7098}">
      <dsp:nvSpPr>
        <dsp:cNvPr id="0" name=""/>
        <dsp:cNvSpPr/>
      </dsp:nvSpPr>
      <dsp:spPr>
        <a:xfrm>
          <a:off x="0" y="751990"/>
          <a:ext cx="1638300" cy="70891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93" tIns="70025" rIns="86693" bIns="70025" numCol="1" spcCol="1270" anchor="ctr" anchorCtr="0">
          <a:noAutofit/>
        </a:bodyPr>
        <a:lstStyle/>
        <a:p>
          <a:pPr marL="0" lvl="0" indent="0" algn="ctr" defTabSz="666750">
            <a:lnSpc>
              <a:spcPct val="90000"/>
            </a:lnSpc>
            <a:spcBef>
              <a:spcPct val="0"/>
            </a:spcBef>
            <a:spcAft>
              <a:spcPct val="35000"/>
            </a:spcAft>
            <a:buNone/>
          </a:pPr>
          <a:r>
            <a:rPr lang="en-US" sz="1500" kern="1200"/>
            <a:t>Empty</a:t>
          </a:r>
        </a:p>
      </dsp:txBody>
      <dsp:txXfrm>
        <a:off x="0" y="751990"/>
        <a:ext cx="1638300" cy="708910"/>
      </dsp:txXfrm>
    </dsp:sp>
    <dsp:sp modelId="{05664580-C962-443A-9DC8-DE4952E85C16}">
      <dsp:nvSpPr>
        <dsp:cNvPr id="0" name=""/>
        <dsp:cNvSpPr/>
      </dsp:nvSpPr>
      <dsp:spPr>
        <a:xfrm>
          <a:off x="1638300" y="1503434"/>
          <a:ext cx="6553200" cy="70891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150" tIns="180063" rIns="127150" bIns="180063" numCol="1" spcCol="1270" anchor="ctr" anchorCtr="0">
          <a:noAutofit/>
        </a:bodyPr>
        <a:lstStyle/>
        <a:p>
          <a:pPr marL="0" lvl="0" indent="0" algn="l" defTabSz="533400">
            <a:lnSpc>
              <a:spcPct val="90000"/>
            </a:lnSpc>
            <a:spcBef>
              <a:spcPct val="0"/>
            </a:spcBef>
            <a:spcAft>
              <a:spcPct val="35000"/>
            </a:spcAft>
            <a:buNone/>
          </a:pPr>
          <a:r>
            <a:rPr lang="en-US" sz="1200" kern="1200"/>
            <a:t>Keep the collecting bag below the level of the bladder at all times (A-III)</a:t>
          </a:r>
        </a:p>
      </dsp:txBody>
      <dsp:txXfrm>
        <a:off x="1638300" y="1503434"/>
        <a:ext cx="6553200" cy="708910"/>
      </dsp:txXfrm>
    </dsp:sp>
    <dsp:sp modelId="{726508C0-259A-4DDF-9522-CFDFD15FD420}">
      <dsp:nvSpPr>
        <dsp:cNvPr id="0" name=""/>
        <dsp:cNvSpPr/>
      </dsp:nvSpPr>
      <dsp:spPr>
        <a:xfrm>
          <a:off x="0" y="1503434"/>
          <a:ext cx="1638300" cy="70891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93" tIns="70025" rIns="86693" bIns="70025" numCol="1" spcCol="1270" anchor="ctr" anchorCtr="0">
          <a:noAutofit/>
        </a:bodyPr>
        <a:lstStyle/>
        <a:p>
          <a:pPr marL="0" lvl="0" indent="0" algn="ctr" defTabSz="666750">
            <a:lnSpc>
              <a:spcPct val="90000"/>
            </a:lnSpc>
            <a:spcBef>
              <a:spcPct val="0"/>
            </a:spcBef>
            <a:spcAft>
              <a:spcPct val="35000"/>
            </a:spcAft>
            <a:buNone/>
          </a:pPr>
          <a:r>
            <a:rPr lang="en-US" sz="1500" kern="1200"/>
            <a:t>Keep</a:t>
          </a:r>
        </a:p>
      </dsp:txBody>
      <dsp:txXfrm>
        <a:off x="0" y="1503434"/>
        <a:ext cx="1638300" cy="708910"/>
      </dsp:txXfrm>
    </dsp:sp>
    <dsp:sp modelId="{7E28FCE1-7A84-4893-987F-24952390F8BD}">
      <dsp:nvSpPr>
        <dsp:cNvPr id="0" name=""/>
        <dsp:cNvSpPr/>
      </dsp:nvSpPr>
      <dsp:spPr>
        <a:xfrm>
          <a:off x="1638300" y="2254879"/>
          <a:ext cx="6553200" cy="70891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150" tIns="180063" rIns="127150" bIns="180063" numCol="1" spcCol="1270" anchor="ctr" anchorCtr="0">
          <a:noAutofit/>
        </a:bodyPr>
        <a:lstStyle/>
        <a:p>
          <a:pPr marL="0" lvl="0" indent="0" algn="l" defTabSz="533400">
            <a:lnSpc>
              <a:spcPct val="90000"/>
            </a:lnSpc>
            <a:spcBef>
              <a:spcPct val="0"/>
            </a:spcBef>
            <a:spcAft>
              <a:spcPct val="35000"/>
            </a:spcAft>
            <a:buNone/>
          </a:pPr>
          <a:r>
            <a:rPr lang="en-US" sz="1200" kern="1200"/>
            <a:t>Do not routinely use silver-coated or other antibacterial catheters (A-I)</a:t>
          </a:r>
        </a:p>
      </dsp:txBody>
      <dsp:txXfrm>
        <a:off x="1638300" y="2254879"/>
        <a:ext cx="6553200" cy="708910"/>
      </dsp:txXfrm>
    </dsp:sp>
    <dsp:sp modelId="{C289A8C5-2818-4B6F-B0C8-40033980424A}">
      <dsp:nvSpPr>
        <dsp:cNvPr id="0" name=""/>
        <dsp:cNvSpPr/>
      </dsp:nvSpPr>
      <dsp:spPr>
        <a:xfrm>
          <a:off x="0" y="2254879"/>
          <a:ext cx="1638300" cy="70891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93" tIns="70025" rIns="86693" bIns="70025" numCol="1" spcCol="1270" anchor="ctr" anchorCtr="0">
          <a:noAutofit/>
        </a:bodyPr>
        <a:lstStyle/>
        <a:p>
          <a:pPr marL="0" lvl="0" indent="0" algn="ctr" defTabSz="666750">
            <a:lnSpc>
              <a:spcPct val="90000"/>
            </a:lnSpc>
            <a:spcBef>
              <a:spcPct val="0"/>
            </a:spcBef>
            <a:spcAft>
              <a:spcPct val="35000"/>
            </a:spcAft>
            <a:buNone/>
          </a:pPr>
          <a:r>
            <a:rPr lang="en-US" sz="1500" kern="1200"/>
            <a:t>Do</a:t>
          </a:r>
        </a:p>
      </dsp:txBody>
      <dsp:txXfrm>
        <a:off x="0" y="2254879"/>
        <a:ext cx="1638300" cy="708910"/>
      </dsp:txXfrm>
    </dsp:sp>
    <dsp:sp modelId="{3707C39F-1C3E-4F15-B183-FF17A016C975}">
      <dsp:nvSpPr>
        <dsp:cNvPr id="0" name=""/>
        <dsp:cNvSpPr/>
      </dsp:nvSpPr>
      <dsp:spPr>
        <a:xfrm>
          <a:off x="1638300" y="3006324"/>
          <a:ext cx="6553200" cy="70891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150" tIns="180063" rIns="127150" bIns="180063" numCol="1" spcCol="1270" anchor="ctr" anchorCtr="0">
          <a:noAutofit/>
        </a:bodyPr>
        <a:lstStyle/>
        <a:p>
          <a:pPr marL="0" lvl="0" indent="0" algn="l" defTabSz="533400">
            <a:lnSpc>
              <a:spcPct val="90000"/>
            </a:lnSpc>
            <a:spcBef>
              <a:spcPct val="0"/>
            </a:spcBef>
            <a:spcAft>
              <a:spcPct val="35000"/>
            </a:spcAft>
            <a:buNone/>
          </a:pPr>
          <a:r>
            <a:rPr lang="en-US" sz="1200" kern="1200"/>
            <a:t>Do not screen for asymptomatic bacteruria in catheterized patients (A-II)</a:t>
          </a:r>
        </a:p>
      </dsp:txBody>
      <dsp:txXfrm>
        <a:off x="1638300" y="3006324"/>
        <a:ext cx="6553200" cy="708910"/>
      </dsp:txXfrm>
    </dsp:sp>
    <dsp:sp modelId="{18B0EFCA-3A36-4D47-A4A3-DADB9B544B49}">
      <dsp:nvSpPr>
        <dsp:cNvPr id="0" name=""/>
        <dsp:cNvSpPr/>
      </dsp:nvSpPr>
      <dsp:spPr>
        <a:xfrm>
          <a:off x="0" y="3006324"/>
          <a:ext cx="1638300" cy="70891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93" tIns="70025" rIns="86693" bIns="70025" numCol="1" spcCol="1270" anchor="ctr" anchorCtr="0">
          <a:noAutofit/>
        </a:bodyPr>
        <a:lstStyle/>
        <a:p>
          <a:pPr marL="0" lvl="0" indent="0" algn="ctr" defTabSz="666750">
            <a:lnSpc>
              <a:spcPct val="90000"/>
            </a:lnSpc>
            <a:spcBef>
              <a:spcPct val="0"/>
            </a:spcBef>
            <a:spcAft>
              <a:spcPct val="35000"/>
            </a:spcAft>
            <a:buNone/>
          </a:pPr>
          <a:r>
            <a:rPr lang="en-US" sz="1500" kern="1200"/>
            <a:t>Do not screen</a:t>
          </a:r>
        </a:p>
      </dsp:txBody>
      <dsp:txXfrm>
        <a:off x="0" y="3006324"/>
        <a:ext cx="1638300" cy="708910"/>
      </dsp:txXfrm>
    </dsp:sp>
    <dsp:sp modelId="{FC5782F4-133C-44F9-BF11-869CEE43E412}">
      <dsp:nvSpPr>
        <dsp:cNvPr id="0" name=""/>
        <dsp:cNvSpPr/>
      </dsp:nvSpPr>
      <dsp:spPr>
        <a:xfrm>
          <a:off x="1638300" y="3757769"/>
          <a:ext cx="6553200" cy="70891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150" tIns="180063" rIns="127150" bIns="180063" numCol="1" spcCol="1270" anchor="ctr" anchorCtr="0">
          <a:noAutofit/>
        </a:bodyPr>
        <a:lstStyle/>
        <a:p>
          <a:pPr marL="0" lvl="0" indent="0" algn="l" defTabSz="533400">
            <a:lnSpc>
              <a:spcPct val="90000"/>
            </a:lnSpc>
            <a:spcBef>
              <a:spcPct val="0"/>
            </a:spcBef>
            <a:spcAft>
              <a:spcPct val="35000"/>
            </a:spcAft>
            <a:buNone/>
          </a:pPr>
          <a:r>
            <a:rPr lang="en-US" sz="1200" kern="1200"/>
            <a:t>Do not treat asymptomatic bacteruria in catheterized patients except before invasive urologic procedures (A-I)</a:t>
          </a:r>
        </a:p>
      </dsp:txBody>
      <dsp:txXfrm>
        <a:off x="1638300" y="3757769"/>
        <a:ext cx="6553200" cy="708910"/>
      </dsp:txXfrm>
    </dsp:sp>
    <dsp:sp modelId="{9B5D6CD2-CB21-4CC4-811F-950EAB05851D}">
      <dsp:nvSpPr>
        <dsp:cNvPr id="0" name=""/>
        <dsp:cNvSpPr/>
      </dsp:nvSpPr>
      <dsp:spPr>
        <a:xfrm>
          <a:off x="0" y="3757769"/>
          <a:ext cx="1638300" cy="70891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93" tIns="70025" rIns="86693" bIns="70025" numCol="1" spcCol="1270" anchor="ctr" anchorCtr="0">
          <a:noAutofit/>
        </a:bodyPr>
        <a:lstStyle/>
        <a:p>
          <a:pPr marL="0" lvl="0" indent="0" algn="ctr" defTabSz="666750">
            <a:lnSpc>
              <a:spcPct val="90000"/>
            </a:lnSpc>
            <a:spcBef>
              <a:spcPct val="0"/>
            </a:spcBef>
            <a:spcAft>
              <a:spcPct val="35000"/>
            </a:spcAft>
            <a:buNone/>
          </a:pPr>
          <a:r>
            <a:rPr lang="en-US" sz="1500" kern="1200"/>
            <a:t>Do not treat</a:t>
          </a:r>
        </a:p>
      </dsp:txBody>
      <dsp:txXfrm>
        <a:off x="0" y="3757769"/>
        <a:ext cx="1638300" cy="708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56FC4-EF07-4289-8EB3-FE4D4DAC48E6}">
      <dsp:nvSpPr>
        <dsp:cNvPr id="0" name=""/>
        <dsp:cNvSpPr/>
      </dsp:nvSpPr>
      <dsp:spPr>
        <a:xfrm>
          <a:off x="0" y="39407"/>
          <a:ext cx="864711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Hand hygiene</a:t>
          </a:r>
          <a:endParaRPr lang="en-US" sz="1900" kern="1200"/>
        </a:p>
      </dsp:txBody>
      <dsp:txXfrm>
        <a:off x="22246" y="61653"/>
        <a:ext cx="8602620" cy="411223"/>
      </dsp:txXfrm>
    </dsp:sp>
    <dsp:sp modelId="{B1EDDBF0-6A32-4D0D-929D-C05E190FC370}">
      <dsp:nvSpPr>
        <dsp:cNvPr id="0" name=""/>
        <dsp:cNvSpPr/>
      </dsp:nvSpPr>
      <dsp:spPr>
        <a:xfrm>
          <a:off x="0" y="549842"/>
          <a:ext cx="864711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Maximal sterile barrier precaution at insertion</a:t>
          </a:r>
          <a:endParaRPr lang="en-US" sz="1900" kern="1200"/>
        </a:p>
      </dsp:txBody>
      <dsp:txXfrm>
        <a:off x="22246" y="572088"/>
        <a:ext cx="8602620" cy="411223"/>
      </dsp:txXfrm>
    </dsp:sp>
    <dsp:sp modelId="{1F99718F-E388-44AC-8494-B27964822042}">
      <dsp:nvSpPr>
        <dsp:cNvPr id="0" name=""/>
        <dsp:cNvSpPr/>
      </dsp:nvSpPr>
      <dsp:spPr>
        <a:xfrm>
          <a:off x="0" y="1060277"/>
          <a:ext cx="864711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Skin antisepsis with alcohol-based chlorhexidine-containing products</a:t>
          </a:r>
          <a:endParaRPr lang="en-US" sz="1900" kern="1200"/>
        </a:p>
      </dsp:txBody>
      <dsp:txXfrm>
        <a:off x="22246" y="1082523"/>
        <a:ext cx="8602620" cy="411223"/>
      </dsp:txXfrm>
    </dsp:sp>
    <dsp:sp modelId="{0CF334E2-82DD-4238-BA92-DC50FE4C161A}">
      <dsp:nvSpPr>
        <dsp:cNvPr id="0" name=""/>
        <dsp:cNvSpPr/>
      </dsp:nvSpPr>
      <dsp:spPr>
        <a:xfrm>
          <a:off x="0" y="1570712"/>
          <a:ext cx="864711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Subclavian access as the preferred insertion site</a:t>
          </a:r>
          <a:endParaRPr lang="en-US" sz="1900" kern="1200"/>
        </a:p>
      </dsp:txBody>
      <dsp:txXfrm>
        <a:off x="22246" y="1592958"/>
        <a:ext cx="8602620" cy="411223"/>
      </dsp:txXfrm>
    </dsp:sp>
    <dsp:sp modelId="{64FE06F2-341B-4853-B22C-F62B2EBEB7B5}">
      <dsp:nvSpPr>
        <dsp:cNvPr id="0" name=""/>
        <dsp:cNvSpPr/>
      </dsp:nvSpPr>
      <dsp:spPr>
        <a:xfrm>
          <a:off x="0" y="2081147"/>
          <a:ext cx="864711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Daily review of line necessity</a:t>
          </a:r>
          <a:endParaRPr lang="en-US" sz="1900" kern="1200"/>
        </a:p>
      </dsp:txBody>
      <dsp:txXfrm>
        <a:off x="22246" y="2103393"/>
        <a:ext cx="8602620" cy="411223"/>
      </dsp:txXfrm>
    </dsp:sp>
    <dsp:sp modelId="{E3C25277-37BF-43E6-AB93-7940F120CD2D}">
      <dsp:nvSpPr>
        <dsp:cNvPr id="0" name=""/>
        <dsp:cNvSpPr/>
      </dsp:nvSpPr>
      <dsp:spPr>
        <a:xfrm>
          <a:off x="0" y="2591582"/>
          <a:ext cx="864711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Standardized catheter care using a non-touch technique</a:t>
          </a:r>
          <a:endParaRPr lang="en-US" sz="1900" kern="1200"/>
        </a:p>
      </dsp:txBody>
      <dsp:txXfrm>
        <a:off x="22246" y="2613828"/>
        <a:ext cx="8602620" cy="411223"/>
      </dsp:txXfrm>
    </dsp:sp>
    <dsp:sp modelId="{2B55FDF3-D29C-4FEE-86FA-6CA4AA5654BF}">
      <dsp:nvSpPr>
        <dsp:cNvPr id="0" name=""/>
        <dsp:cNvSpPr/>
      </dsp:nvSpPr>
      <dsp:spPr>
        <a:xfrm>
          <a:off x="0" y="3102017"/>
          <a:ext cx="8647112"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Respecting the recommendations for dressing change</a:t>
          </a:r>
          <a:endParaRPr lang="en-US" sz="1900" kern="1200"/>
        </a:p>
      </dsp:txBody>
      <dsp:txXfrm>
        <a:off x="22246" y="3124263"/>
        <a:ext cx="8602620" cy="411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4B990-5C73-41A1-AF67-0C43138B353C}">
      <dsp:nvSpPr>
        <dsp:cNvPr id="0" name=""/>
        <dsp:cNvSpPr/>
      </dsp:nvSpPr>
      <dsp:spPr>
        <a:xfrm>
          <a:off x="0" y="482212"/>
          <a:ext cx="5481638"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Staff education, hand hygiene, isolation precautions (I)</a:t>
          </a:r>
        </a:p>
      </dsp:txBody>
      <dsp:txXfrm>
        <a:off x="54373" y="536585"/>
        <a:ext cx="5372892" cy="1005094"/>
      </dsp:txXfrm>
    </dsp:sp>
    <dsp:sp modelId="{5A8F4014-20E3-42F8-A03B-D9F11567654A}">
      <dsp:nvSpPr>
        <dsp:cNvPr id="0" name=""/>
        <dsp:cNvSpPr/>
      </dsp:nvSpPr>
      <dsp:spPr>
        <a:xfrm>
          <a:off x="0" y="1676692"/>
          <a:ext cx="5481638"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Surveillance of infection and resistance with timely feedback (II)</a:t>
          </a:r>
        </a:p>
      </dsp:txBody>
      <dsp:txXfrm>
        <a:off x="54373" y="1731065"/>
        <a:ext cx="5372892" cy="1005094"/>
      </dsp:txXfrm>
    </dsp:sp>
    <dsp:sp modelId="{88AD5C3C-5EEF-4E84-8421-88CE48B70B80}">
      <dsp:nvSpPr>
        <dsp:cNvPr id="0" name=""/>
        <dsp:cNvSpPr/>
      </dsp:nvSpPr>
      <dsp:spPr>
        <a:xfrm>
          <a:off x="0" y="2871172"/>
          <a:ext cx="5481638"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Adequate staffing levels (II)</a:t>
          </a:r>
        </a:p>
      </dsp:txBody>
      <dsp:txXfrm>
        <a:off x="54373" y="2925545"/>
        <a:ext cx="5372892" cy="10050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40F7D-BF3E-4228-96A8-A7F21FA02114}">
      <dsp:nvSpPr>
        <dsp:cNvPr id="0" name=""/>
        <dsp:cNvSpPr/>
      </dsp:nvSpPr>
      <dsp:spPr>
        <a:xfrm>
          <a:off x="0" y="7192"/>
          <a:ext cx="81915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Avoid intubation and reintubation - I</a:t>
          </a:r>
        </a:p>
      </dsp:txBody>
      <dsp:txXfrm>
        <a:off x="24588" y="31780"/>
        <a:ext cx="8142324" cy="454509"/>
      </dsp:txXfrm>
    </dsp:sp>
    <dsp:sp modelId="{6426D7EF-74DC-49E9-80C4-91FB3F4B5DB8}">
      <dsp:nvSpPr>
        <dsp:cNvPr id="0" name=""/>
        <dsp:cNvSpPr/>
      </dsp:nvSpPr>
      <dsp:spPr>
        <a:xfrm>
          <a:off x="0" y="571357"/>
          <a:ext cx="81915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Prefer non-invasive ventilation - I</a:t>
          </a:r>
        </a:p>
      </dsp:txBody>
      <dsp:txXfrm>
        <a:off x="24588" y="595945"/>
        <a:ext cx="8142324" cy="454509"/>
      </dsp:txXfrm>
    </dsp:sp>
    <dsp:sp modelId="{97500AA8-E73C-4BAC-A2B2-7189E53C77E6}">
      <dsp:nvSpPr>
        <dsp:cNvPr id="0" name=""/>
        <dsp:cNvSpPr/>
      </dsp:nvSpPr>
      <dsp:spPr>
        <a:xfrm>
          <a:off x="0" y="1135522"/>
          <a:ext cx="81915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Prefer orotracheal intubation &amp; orogastric tubes - II</a:t>
          </a:r>
        </a:p>
      </dsp:txBody>
      <dsp:txXfrm>
        <a:off x="24588" y="1160110"/>
        <a:ext cx="8142324" cy="454509"/>
      </dsp:txXfrm>
    </dsp:sp>
    <dsp:sp modelId="{49370EB7-EE71-4320-9686-62821B5EABD3}">
      <dsp:nvSpPr>
        <dsp:cNvPr id="0" name=""/>
        <dsp:cNvSpPr/>
      </dsp:nvSpPr>
      <dsp:spPr>
        <a:xfrm>
          <a:off x="0" y="1699687"/>
          <a:ext cx="81915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Continous subglottic aspiration - I</a:t>
          </a:r>
        </a:p>
      </dsp:txBody>
      <dsp:txXfrm>
        <a:off x="24588" y="1724275"/>
        <a:ext cx="8142324" cy="454509"/>
      </dsp:txXfrm>
    </dsp:sp>
    <dsp:sp modelId="{BD68F7B1-C2A1-4DAF-A075-1D422A0EA05A}">
      <dsp:nvSpPr>
        <dsp:cNvPr id="0" name=""/>
        <dsp:cNvSpPr/>
      </dsp:nvSpPr>
      <dsp:spPr>
        <a:xfrm>
          <a:off x="0" y="2263852"/>
          <a:ext cx="81915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Cuff pressure &gt; 20 cm H2O - II</a:t>
          </a:r>
        </a:p>
      </dsp:txBody>
      <dsp:txXfrm>
        <a:off x="24588" y="2288440"/>
        <a:ext cx="8142324" cy="454509"/>
      </dsp:txXfrm>
    </dsp:sp>
    <dsp:sp modelId="{955D4A17-28BE-4793-A5D3-F747D148FD01}">
      <dsp:nvSpPr>
        <dsp:cNvPr id="0" name=""/>
        <dsp:cNvSpPr/>
      </dsp:nvSpPr>
      <dsp:spPr>
        <a:xfrm>
          <a:off x="0" y="2828017"/>
          <a:ext cx="81915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Avoid entering of contaminate consendate into tube/nebulizer - II</a:t>
          </a:r>
        </a:p>
      </dsp:txBody>
      <dsp:txXfrm>
        <a:off x="24588" y="2852605"/>
        <a:ext cx="8142324" cy="454509"/>
      </dsp:txXfrm>
    </dsp:sp>
    <dsp:sp modelId="{544C7D73-BDDB-4081-A065-34F4D27C6B15}">
      <dsp:nvSpPr>
        <dsp:cNvPr id="0" name=""/>
        <dsp:cNvSpPr/>
      </dsp:nvSpPr>
      <dsp:spPr>
        <a:xfrm>
          <a:off x="0" y="3392182"/>
          <a:ext cx="81915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Use sedation and weaning protocols to reduce duration – II</a:t>
          </a:r>
        </a:p>
      </dsp:txBody>
      <dsp:txXfrm>
        <a:off x="24588" y="3416770"/>
        <a:ext cx="8142324" cy="454509"/>
      </dsp:txXfrm>
    </dsp:sp>
    <dsp:sp modelId="{57AF1FBC-0C7E-4755-819A-35CA5C050CA3}">
      <dsp:nvSpPr>
        <dsp:cNvPr id="0" name=""/>
        <dsp:cNvSpPr/>
      </dsp:nvSpPr>
      <dsp:spPr>
        <a:xfrm>
          <a:off x="0" y="3956347"/>
          <a:ext cx="81915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Use daily interruption of sedation and avoid paralytic agents - II</a:t>
          </a:r>
        </a:p>
      </dsp:txBody>
      <dsp:txXfrm>
        <a:off x="24588" y="3980935"/>
        <a:ext cx="8142324" cy="454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D41DE-4284-4988-AA61-36B27F428666}">
      <dsp:nvSpPr>
        <dsp:cNvPr id="0" name=""/>
        <dsp:cNvSpPr/>
      </dsp:nvSpPr>
      <dsp:spPr>
        <a:xfrm>
          <a:off x="0" y="155551"/>
          <a:ext cx="81915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Stress bleeding, transfusion, hyperglycemia</a:t>
          </a:r>
          <a:endParaRPr lang="en-US" sz="3100" kern="1200"/>
        </a:p>
      </dsp:txBody>
      <dsp:txXfrm>
        <a:off x="36296" y="191847"/>
        <a:ext cx="8118908" cy="670943"/>
      </dsp:txXfrm>
    </dsp:sp>
    <dsp:sp modelId="{6213380F-94C0-438E-994D-AF1604DE6D19}">
      <dsp:nvSpPr>
        <dsp:cNvPr id="0" name=""/>
        <dsp:cNvSpPr/>
      </dsp:nvSpPr>
      <dsp:spPr>
        <a:xfrm>
          <a:off x="0" y="899086"/>
          <a:ext cx="8191500" cy="1925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8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Trend towards less VAP with sucralfate (vs H2 blockers) but increased gastric bleeding &gt; individual choice - I</a:t>
          </a:r>
        </a:p>
        <a:p>
          <a:pPr marL="228600" lvl="1" indent="-228600" algn="l" defTabSz="1066800">
            <a:lnSpc>
              <a:spcPct val="90000"/>
            </a:lnSpc>
            <a:spcBef>
              <a:spcPct val="0"/>
            </a:spcBef>
            <a:spcAft>
              <a:spcPct val="20000"/>
            </a:spcAft>
            <a:buChar char="•"/>
          </a:pPr>
          <a:r>
            <a:rPr lang="en-US" sz="2400" kern="1200"/>
            <a:t>Prudent transfusion, leukocyte-depleted red blood cell transfusion - I</a:t>
          </a:r>
        </a:p>
        <a:p>
          <a:pPr marL="228600" lvl="1" indent="-228600" algn="l" defTabSz="1066800">
            <a:lnSpc>
              <a:spcPct val="90000"/>
            </a:lnSpc>
            <a:spcBef>
              <a:spcPct val="0"/>
            </a:spcBef>
            <a:spcAft>
              <a:spcPct val="20000"/>
            </a:spcAft>
            <a:buChar char="•"/>
          </a:pPr>
          <a:r>
            <a:rPr lang="en-US" sz="2400" kern="1200"/>
            <a:t>Intensive insulin therapy to keep glucose 80 - 110 mg/dl - I</a:t>
          </a:r>
        </a:p>
      </dsp:txBody>
      <dsp:txXfrm>
        <a:off x="0" y="899086"/>
        <a:ext cx="8191500" cy="19251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FBD83-5C78-4F0C-9361-47D055709D8A}">
      <dsp:nvSpPr>
        <dsp:cNvPr id="0" name=""/>
        <dsp:cNvSpPr/>
      </dsp:nvSpPr>
      <dsp:spPr>
        <a:xfrm>
          <a:off x="0" y="845959"/>
          <a:ext cx="6666833" cy="2142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16560" rIns="51742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Reduce the inoculum of bacteria at the surgical site</a:t>
          </a:r>
        </a:p>
        <a:p>
          <a:pPr marL="228600" lvl="1" indent="-228600" algn="l" defTabSz="889000">
            <a:lnSpc>
              <a:spcPct val="90000"/>
            </a:lnSpc>
            <a:spcBef>
              <a:spcPct val="0"/>
            </a:spcBef>
            <a:spcAft>
              <a:spcPct val="15000"/>
            </a:spcAft>
            <a:buChar char="•"/>
          </a:pPr>
          <a:r>
            <a:rPr lang="en-US" sz="2000" kern="1200"/>
            <a:t>Surgical Site Preparation</a:t>
          </a:r>
        </a:p>
        <a:p>
          <a:pPr marL="228600" lvl="1" indent="-228600" algn="l" defTabSz="889000">
            <a:lnSpc>
              <a:spcPct val="90000"/>
            </a:lnSpc>
            <a:spcBef>
              <a:spcPct val="0"/>
            </a:spcBef>
            <a:spcAft>
              <a:spcPct val="15000"/>
            </a:spcAft>
            <a:buChar char="•"/>
          </a:pPr>
          <a:r>
            <a:rPr lang="en-US" sz="2000" kern="1200"/>
            <a:t>Antibiotic Prophylaxis Strategies</a:t>
          </a:r>
        </a:p>
        <a:p>
          <a:pPr marL="228600" lvl="1" indent="-228600" algn="l" defTabSz="889000">
            <a:lnSpc>
              <a:spcPct val="90000"/>
            </a:lnSpc>
            <a:spcBef>
              <a:spcPct val="0"/>
            </a:spcBef>
            <a:spcAft>
              <a:spcPct val="15000"/>
            </a:spcAft>
            <a:buChar char="•"/>
          </a:pPr>
          <a:r>
            <a:rPr lang="en-US" sz="2000" kern="1200"/>
            <a:t>Optimize the microenvironment of the surgical site</a:t>
          </a:r>
        </a:p>
        <a:p>
          <a:pPr marL="228600" lvl="1" indent="-228600" algn="l" defTabSz="889000">
            <a:lnSpc>
              <a:spcPct val="90000"/>
            </a:lnSpc>
            <a:spcBef>
              <a:spcPct val="0"/>
            </a:spcBef>
            <a:spcAft>
              <a:spcPct val="15000"/>
            </a:spcAft>
            <a:buChar char="•"/>
          </a:pPr>
          <a:r>
            <a:rPr lang="en-US" sz="2000" kern="1200"/>
            <a:t>Enhance the physiology of the host (host defenses)</a:t>
          </a:r>
        </a:p>
      </dsp:txBody>
      <dsp:txXfrm>
        <a:off x="0" y="845959"/>
        <a:ext cx="6666833" cy="2142000"/>
      </dsp:txXfrm>
    </dsp:sp>
    <dsp:sp modelId="{C55F2835-77DE-4CCE-8A6B-86D968E5FE32}">
      <dsp:nvSpPr>
        <dsp:cNvPr id="0" name=""/>
        <dsp:cNvSpPr/>
      </dsp:nvSpPr>
      <dsp:spPr>
        <a:xfrm>
          <a:off x="333341" y="550759"/>
          <a:ext cx="4666783" cy="590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en-US" sz="2000" kern="1200"/>
            <a:t>Objectives</a:t>
          </a:r>
        </a:p>
      </dsp:txBody>
      <dsp:txXfrm>
        <a:off x="362162" y="579580"/>
        <a:ext cx="4609141" cy="532758"/>
      </dsp:txXfrm>
    </dsp:sp>
    <dsp:sp modelId="{26DB9BCA-A2CA-41E4-81C8-75E707B66403}">
      <dsp:nvSpPr>
        <dsp:cNvPr id="0" name=""/>
        <dsp:cNvSpPr/>
      </dsp:nvSpPr>
      <dsp:spPr>
        <a:xfrm>
          <a:off x="0" y="3391160"/>
          <a:ext cx="6666833" cy="15120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16560" rIns="51742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Patient-related (intrinsic)</a:t>
          </a:r>
        </a:p>
        <a:p>
          <a:pPr marL="228600" lvl="1" indent="-228600" algn="l" defTabSz="889000">
            <a:lnSpc>
              <a:spcPct val="90000"/>
            </a:lnSpc>
            <a:spcBef>
              <a:spcPct val="0"/>
            </a:spcBef>
            <a:spcAft>
              <a:spcPct val="15000"/>
            </a:spcAft>
            <a:buChar char="•"/>
          </a:pPr>
          <a:r>
            <a:rPr lang="en-US" sz="2000" kern="1200"/>
            <a:t>Pre-operative</a:t>
          </a:r>
        </a:p>
        <a:p>
          <a:pPr marL="228600" lvl="1" indent="-228600" algn="l" defTabSz="889000">
            <a:lnSpc>
              <a:spcPct val="90000"/>
            </a:lnSpc>
            <a:spcBef>
              <a:spcPct val="0"/>
            </a:spcBef>
            <a:spcAft>
              <a:spcPct val="15000"/>
            </a:spcAft>
            <a:buChar char="•"/>
          </a:pPr>
          <a:r>
            <a:rPr lang="en-US" sz="2000" kern="1200"/>
            <a:t>Operative</a:t>
          </a:r>
        </a:p>
      </dsp:txBody>
      <dsp:txXfrm>
        <a:off x="0" y="3391160"/>
        <a:ext cx="6666833" cy="1512000"/>
      </dsp:txXfrm>
    </dsp:sp>
    <dsp:sp modelId="{6A3C882D-8E36-4D3C-B2C2-1B7FEA985E6F}">
      <dsp:nvSpPr>
        <dsp:cNvPr id="0" name=""/>
        <dsp:cNvSpPr/>
      </dsp:nvSpPr>
      <dsp:spPr>
        <a:xfrm>
          <a:off x="333341" y="3095960"/>
          <a:ext cx="4666783" cy="5904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en-US" sz="2000" kern="1200"/>
            <a:t>In relation to risk factors, classified as </a:t>
          </a:r>
        </a:p>
      </dsp:txBody>
      <dsp:txXfrm>
        <a:off x="362162" y="3124781"/>
        <a:ext cx="4609141" cy="5327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14F75-A93E-4FBA-A33F-87AF70B143DA}">
      <dsp:nvSpPr>
        <dsp:cNvPr id="0" name=""/>
        <dsp:cNvSpPr/>
      </dsp:nvSpPr>
      <dsp:spPr>
        <a:xfrm>
          <a:off x="0" y="300380"/>
          <a:ext cx="6666833" cy="327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80198C6-7AD7-4DE0-B160-1536D1A762F0}">
      <dsp:nvSpPr>
        <dsp:cNvPr id="0" name=""/>
        <dsp:cNvSpPr/>
      </dsp:nvSpPr>
      <dsp:spPr>
        <a:xfrm>
          <a:off x="333341" y="108500"/>
          <a:ext cx="4666783"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Hair removal technique</a:t>
          </a:r>
        </a:p>
      </dsp:txBody>
      <dsp:txXfrm>
        <a:off x="352075" y="127234"/>
        <a:ext cx="4629315" cy="346292"/>
      </dsp:txXfrm>
    </dsp:sp>
    <dsp:sp modelId="{7D23CDE5-044D-4021-A4CB-A55CCF805C9A}">
      <dsp:nvSpPr>
        <dsp:cNvPr id="0" name=""/>
        <dsp:cNvSpPr/>
      </dsp:nvSpPr>
      <dsp:spPr>
        <a:xfrm>
          <a:off x="0" y="890060"/>
          <a:ext cx="6666833" cy="327600"/>
        </a:xfrm>
        <a:prstGeom prst="rect">
          <a:avLst/>
        </a:prstGeom>
        <a:solidFill>
          <a:schemeClr val="lt1">
            <a:alpha val="90000"/>
            <a:hueOff val="0"/>
            <a:satOff val="0"/>
            <a:lumOff val="0"/>
            <a:alphaOff val="0"/>
          </a:schemeClr>
        </a:solidFill>
        <a:ln w="6350" cap="flat" cmpd="sng" algn="ctr">
          <a:solidFill>
            <a:schemeClr val="accent2">
              <a:hueOff val="-181920"/>
              <a:satOff val="-10491"/>
              <a:lumOff val="1078"/>
              <a:alphaOff val="0"/>
            </a:schemeClr>
          </a:solidFill>
          <a:prstDash val="solid"/>
          <a:miter lim="800000"/>
        </a:ln>
        <a:effectLst/>
      </dsp:spPr>
      <dsp:style>
        <a:lnRef idx="1">
          <a:scrgbClr r="0" g="0" b="0"/>
        </a:lnRef>
        <a:fillRef idx="1">
          <a:scrgbClr r="0" g="0" b="0"/>
        </a:fillRef>
        <a:effectRef idx="0">
          <a:scrgbClr r="0" g="0" b="0"/>
        </a:effectRef>
        <a:fontRef idx="minor"/>
      </dsp:style>
    </dsp:sp>
    <dsp:sp modelId="{BC015490-B63D-4394-BDD4-91253BDA7AB6}">
      <dsp:nvSpPr>
        <dsp:cNvPr id="0" name=""/>
        <dsp:cNvSpPr/>
      </dsp:nvSpPr>
      <dsp:spPr>
        <a:xfrm>
          <a:off x="333341" y="698180"/>
          <a:ext cx="4666783" cy="383760"/>
        </a:xfrm>
        <a:prstGeom prst="roundRect">
          <a:avLst/>
        </a:prstGeom>
        <a:gradFill rotWithShape="0">
          <a:gsLst>
            <a:gs pos="0">
              <a:schemeClr val="accent2">
                <a:hueOff val="-181920"/>
                <a:satOff val="-10491"/>
                <a:lumOff val="1078"/>
                <a:alphaOff val="0"/>
                <a:satMod val="103000"/>
                <a:lumMod val="102000"/>
                <a:tint val="94000"/>
              </a:schemeClr>
            </a:gs>
            <a:gs pos="50000">
              <a:schemeClr val="accent2">
                <a:hueOff val="-181920"/>
                <a:satOff val="-10491"/>
                <a:lumOff val="1078"/>
                <a:alphaOff val="0"/>
                <a:satMod val="110000"/>
                <a:lumMod val="100000"/>
                <a:shade val="100000"/>
              </a:schemeClr>
            </a:gs>
            <a:gs pos="100000">
              <a:schemeClr val="accent2">
                <a:hueOff val="-181920"/>
                <a:satOff val="-10491"/>
                <a:lumOff val="107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Preoperative infections</a:t>
          </a:r>
        </a:p>
      </dsp:txBody>
      <dsp:txXfrm>
        <a:off x="352075" y="716914"/>
        <a:ext cx="4629315" cy="346292"/>
      </dsp:txXfrm>
    </dsp:sp>
    <dsp:sp modelId="{FB460BF4-4761-4BBF-ACC1-982DB5108AE8}">
      <dsp:nvSpPr>
        <dsp:cNvPr id="0" name=""/>
        <dsp:cNvSpPr/>
      </dsp:nvSpPr>
      <dsp:spPr>
        <a:xfrm>
          <a:off x="0" y="1479740"/>
          <a:ext cx="6666833" cy="327600"/>
        </a:xfrm>
        <a:prstGeom prst="rect">
          <a:avLst/>
        </a:prstGeom>
        <a:solidFill>
          <a:schemeClr val="lt1">
            <a:alpha val="90000"/>
            <a:hueOff val="0"/>
            <a:satOff val="0"/>
            <a:lumOff val="0"/>
            <a:alphaOff val="0"/>
          </a:schemeClr>
        </a:solidFill>
        <a:ln w="6350" cap="flat" cmpd="sng" algn="ctr">
          <a:solidFill>
            <a:schemeClr val="accent2">
              <a:hueOff val="-363841"/>
              <a:satOff val="-20982"/>
              <a:lumOff val="2157"/>
              <a:alphaOff val="0"/>
            </a:schemeClr>
          </a:solidFill>
          <a:prstDash val="solid"/>
          <a:miter lim="800000"/>
        </a:ln>
        <a:effectLst/>
      </dsp:spPr>
      <dsp:style>
        <a:lnRef idx="1">
          <a:scrgbClr r="0" g="0" b="0"/>
        </a:lnRef>
        <a:fillRef idx="1">
          <a:scrgbClr r="0" g="0" b="0"/>
        </a:fillRef>
        <a:effectRef idx="0">
          <a:scrgbClr r="0" g="0" b="0"/>
        </a:effectRef>
        <a:fontRef idx="minor"/>
      </dsp:style>
    </dsp:sp>
    <dsp:sp modelId="{51CB5814-0456-4F00-BF6A-12A36F7E768F}">
      <dsp:nvSpPr>
        <dsp:cNvPr id="0" name=""/>
        <dsp:cNvSpPr/>
      </dsp:nvSpPr>
      <dsp:spPr>
        <a:xfrm>
          <a:off x="333341" y="1287860"/>
          <a:ext cx="4666783" cy="383760"/>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Surgical scrub</a:t>
          </a:r>
        </a:p>
      </dsp:txBody>
      <dsp:txXfrm>
        <a:off x="352075" y="1306594"/>
        <a:ext cx="4629315" cy="346292"/>
      </dsp:txXfrm>
    </dsp:sp>
    <dsp:sp modelId="{15B1BCEF-843C-478C-9552-E0996E952A6F}">
      <dsp:nvSpPr>
        <dsp:cNvPr id="0" name=""/>
        <dsp:cNvSpPr/>
      </dsp:nvSpPr>
      <dsp:spPr>
        <a:xfrm>
          <a:off x="0" y="2069420"/>
          <a:ext cx="6666833" cy="327600"/>
        </a:xfrm>
        <a:prstGeom prst="rect">
          <a:avLst/>
        </a:prstGeom>
        <a:solidFill>
          <a:schemeClr val="lt1">
            <a:alpha val="90000"/>
            <a:hueOff val="0"/>
            <a:satOff val="0"/>
            <a:lumOff val="0"/>
            <a:alphaOff val="0"/>
          </a:schemeClr>
        </a:solidFill>
        <a:ln w="6350" cap="flat" cmpd="sng" algn="ctr">
          <a:solidFill>
            <a:schemeClr val="accent2">
              <a:hueOff val="-545761"/>
              <a:satOff val="-31473"/>
              <a:lumOff val="3235"/>
              <a:alphaOff val="0"/>
            </a:schemeClr>
          </a:solidFill>
          <a:prstDash val="solid"/>
          <a:miter lim="800000"/>
        </a:ln>
        <a:effectLst/>
      </dsp:spPr>
      <dsp:style>
        <a:lnRef idx="1">
          <a:scrgbClr r="0" g="0" b="0"/>
        </a:lnRef>
        <a:fillRef idx="1">
          <a:scrgbClr r="0" g="0" b="0"/>
        </a:fillRef>
        <a:effectRef idx="0">
          <a:scrgbClr r="0" g="0" b="0"/>
        </a:effectRef>
        <a:fontRef idx="minor"/>
      </dsp:style>
    </dsp:sp>
    <dsp:sp modelId="{F0FA7EA8-2304-4CDB-8645-545E1E69DEDB}">
      <dsp:nvSpPr>
        <dsp:cNvPr id="0" name=""/>
        <dsp:cNvSpPr/>
      </dsp:nvSpPr>
      <dsp:spPr>
        <a:xfrm>
          <a:off x="333341" y="1877540"/>
          <a:ext cx="4666783" cy="383760"/>
        </a:xfrm>
        <a:prstGeom prst="roundRect">
          <a:avLst/>
        </a:prstGeom>
        <a:gradFill rotWithShape="0">
          <a:gsLst>
            <a:gs pos="0">
              <a:schemeClr val="accent2">
                <a:hueOff val="-545761"/>
                <a:satOff val="-31473"/>
                <a:lumOff val="3235"/>
                <a:alphaOff val="0"/>
                <a:satMod val="103000"/>
                <a:lumMod val="102000"/>
                <a:tint val="94000"/>
              </a:schemeClr>
            </a:gs>
            <a:gs pos="50000">
              <a:schemeClr val="accent2">
                <a:hueOff val="-545761"/>
                <a:satOff val="-31473"/>
                <a:lumOff val="3235"/>
                <a:alphaOff val="0"/>
                <a:satMod val="110000"/>
                <a:lumMod val="100000"/>
                <a:shade val="100000"/>
              </a:schemeClr>
            </a:gs>
            <a:gs pos="100000">
              <a:schemeClr val="accent2">
                <a:hueOff val="-545761"/>
                <a:satOff val="-31473"/>
                <a:lumOff val="32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Skin preparation</a:t>
          </a:r>
        </a:p>
      </dsp:txBody>
      <dsp:txXfrm>
        <a:off x="352075" y="1896274"/>
        <a:ext cx="4629315" cy="346292"/>
      </dsp:txXfrm>
    </dsp:sp>
    <dsp:sp modelId="{426A57C4-18A3-4715-B78D-A660456FB91C}">
      <dsp:nvSpPr>
        <dsp:cNvPr id="0" name=""/>
        <dsp:cNvSpPr/>
      </dsp:nvSpPr>
      <dsp:spPr>
        <a:xfrm>
          <a:off x="0" y="2659100"/>
          <a:ext cx="6666833" cy="3276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DB6C2E7E-9CBD-4399-9250-8ACAC19CB171}">
      <dsp:nvSpPr>
        <dsp:cNvPr id="0" name=""/>
        <dsp:cNvSpPr/>
      </dsp:nvSpPr>
      <dsp:spPr>
        <a:xfrm>
          <a:off x="333341" y="2467220"/>
          <a:ext cx="4666783" cy="38376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Antimicrobial prophylaxis</a:t>
          </a:r>
        </a:p>
      </dsp:txBody>
      <dsp:txXfrm>
        <a:off x="352075" y="2485954"/>
        <a:ext cx="4629315" cy="346292"/>
      </dsp:txXfrm>
    </dsp:sp>
    <dsp:sp modelId="{C3014187-815B-4BA7-A05A-EC38B1354DB1}">
      <dsp:nvSpPr>
        <dsp:cNvPr id="0" name=""/>
        <dsp:cNvSpPr/>
      </dsp:nvSpPr>
      <dsp:spPr>
        <a:xfrm>
          <a:off x="0" y="3248780"/>
          <a:ext cx="6666833" cy="327600"/>
        </a:xfrm>
        <a:prstGeom prst="rect">
          <a:avLst/>
        </a:prstGeom>
        <a:solidFill>
          <a:schemeClr val="lt1">
            <a:alpha val="90000"/>
            <a:hueOff val="0"/>
            <a:satOff val="0"/>
            <a:lumOff val="0"/>
            <a:alphaOff val="0"/>
          </a:schemeClr>
        </a:solidFill>
        <a:ln w="6350" cap="flat" cmpd="sng" algn="ctr">
          <a:solidFill>
            <a:schemeClr val="accent2">
              <a:hueOff val="-909602"/>
              <a:satOff val="-52455"/>
              <a:lumOff val="5392"/>
              <a:alphaOff val="0"/>
            </a:schemeClr>
          </a:solidFill>
          <a:prstDash val="solid"/>
          <a:miter lim="800000"/>
        </a:ln>
        <a:effectLst/>
      </dsp:spPr>
      <dsp:style>
        <a:lnRef idx="1">
          <a:scrgbClr r="0" g="0" b="0"/>
        </a:lnRef>
        <a:fillRef idx="1">
          <a:scrgbClr r="0" g="0" b="0"/>
        </a:fillRef>
        <a:effectRef idx="0">
          <a:scrgbClr r="0" g="0" b="0"/>
        </a:effectRef>
        <a:fontRef idx="minor"/>
      </dsp:style>
    </dsp:sp>
    <dsp:sp modelId="{1893B3B0-1883-4770-92AA-23E8795F8A63}">
      <dsp:nvSpPr>
        <dsp:cNvPr id="0" name=""/>
        <dsp:cNvSpPr/>
      </dsp:nvSpPr>
      <dsp:spPr>
        <a:xfrm>
          <a:off x="333341" y="3056900"/>
          <a:ext cx="4666783" cy="383760"/>
        </a:xfrm>
        <a:prstGeom prst="roundRect">
          <a:avLst/>
        </a:prstGeom>
        <a:gradFill rotWithShape="0">
          <a:gsLst>
            <a:gs pos="0">
              <a:schemeClr val="accent2">
                <a:hueOff val="-909602"/>
                <a:satOff val="-52455"/>
                <a:lumOff val="5392"/>
                <a:alphaOff val="0"/>
                <a:satMod val="103000"/>
                <a:lumMod val="102000"/>
                <a:tint val="94000"/>
              </a:schemeClr>
            </a:gs>
            <a:gs pos="50000">
              <a:schemeClr val="accent2">
                <a:hueOff val="-909602"/>
                <a:satOff val="-52455"/>
                <a:lumOff val="5392"/>
                <a:alphaOff val="0"/>
                <a:satMod val="110000"/>
                <a:lumMod val="100000"/>
                <a:shade val="100000"/>
              </a:schemeClr>
            </a:gs>
            <a:gs pos="100000">
              <a:schemeClr val="accent2">
                <a:hueOff val="-909602"/>
                <a:satOff val="-52455"/>
                <a:lumOff val="5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Surgeon skill/technique</a:t>
          </a:r>
        </a:p>
      </dsp:txBody>
      <dsp:txXfrm>
        <a:off x="352075" y="3075634"/>
        <a:ext cx="4629315" cy="346292"/>
      </dsp:txXfrm>
    </dsp:sp>
    <dsp:sp modelId="{D07565B8-47BF-4A35-B14C-0C2DB0902051}">
      <dsp:nvSpPr>
        <dsp:cNvPr id="0" name=""/>
        <dsp:cNvSpPr/>
      </dsp:nvSpPr>
      <dsp:spPr>
        <a:xfrm>
          <a:off x="0" y="3838460"/>
          <a:ext cx="6666833" cy="327600"/>
        </a:xfrm>
        <a:prstGeom prst="rect">
          <a:avLst/>
        </a:prstGeom>
        <a:solidFill>
          <a:schemeClr val="lt1">
            <a:alpha val="90000"/>
            <a:hueOff val="0"/>
            <a:satOff val="0"/>
            <a:lumOff val="0"/>
            <a:alphaOff val="0"/>
          </a:schemeClr>
        </a:solidFill>
        <a:ln w="6350" cap="flat" cmpd="sng" algn="ctr">
          <a:solidFill>
            <a:schemeClr val="accent2">
              <a:hueOff val="-1091522"/>
              <a:satOff val="-62946"/>
              <a:lumOff val="6471"/>
              <a:alphaOff val="0"/>
            </a:schemeClr>
          </a:solidFill>
          <a:prstDash val="solid"/>
          <a:miter lim="800000"/>
        </a:ln>
        <a:effectLst/>
      </dsp:spPr>
      <dsp:style>
        <a:lnRef idx="1">
          <a:scrgbClr r="0" g="0" b="0"/>
        </a:lnRef>
        <a:fillRef idx="1">
          <a:scrgbClr r="0" g="0" b="0"/>
        </a:fillRef>
        <a:effectRef idx="0">
          <a:scrgbClr r="0" g="0" b="0"/>
        </a:effectRef>
        <a:fontRef idx="minor"/>
      </dsp:style>
    </dsp:sp>
    <dsp:sp modelId="{0BB0AA97-9C6F-425A-9064-40CF6B07F1AA}">
      <dsp:nvSpPr>
        <dsp:cNvPr id="0" name=""/>
        <dsp:cNvSpPr/>
      </dsp:nvSpPr>
      <dsp:spPr>
        <a:xfrm>
          <a:off x="333341" y="3646580"/>
          <a:ext cx="4666783" cy="383760"/>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Asepsis</a:t>
          </a:r>
        </a:p>
      </dsp:txBody>
      <dsp:txXfrm>
        <a:off x="352075" y="3665314"/>
        <a:ext cx="4629315" cy="346292"/>
      </dsp:txXfrm>
    </dsp:sp>
    <dsp:sp modelId="{1F0E4F31-4F36-4BA8-A033-D8B66478B496}">
      <dsp:nvSpPr>
        <dsp:cNvPr id="0" name=""/>
        <dsp:cNvSpPr/>
      </dsp:nvSpPr>
      <dsp:spPr>
        <a:xfrm>
          <a:off x="0" y="4428140"/>
          <a:ext cx="6666833" cy="327600"/>
        </a:xfrm>
        <a:prstGeom prst="rect">
          <a:avLst/>
        </a:prstGeom>
        <a:solidFill>
          <a:schemeClr val="lt1">
            <a:alpha val="90000"/>
            <a:hueOff val="0"/>
            <a:satOff val="0"/>
            <a:lumOff val="0"/>
            <a:alphaOff val="0"/>
          </a:schemeClr>
        </a:solidFill>
        <a:ln w="6350" cap="flat" cmpd="sng" algn="ctr">
          <a:solidFill>
            <a:schemeClr val="accent2">
              <a:hueOff val="-1273443"/>
              <a:satOff val="-73437"/>
              <a:lumOff val="7549"/>
              <a:alphaOff val="0"/>
            </a:schemeClr>
          </a:solidFill>
          <a:prstDash val="solid"/>
          <a:miter lim="800000"/>
        </a:ln>
        <a:effectLst/>
      </dsp:spPr>
      <dsp:style>
        <a:lnRef idx="1">
          <a:scrgbClr r="0" g="0" b="0"/>
        </a:lnRef>
        <a:fillRef idx="1">
          <a:scrgbClr r="0" g="0" b="0"/>
        </a:fillRef>
        <a:effectRef idx="0">
          <a:scrgbClr r="0" g="0" b="0"/>
        </a:effectRef>
        <a:fontRef idx="minor"/>
      </dsp:style>
    </dsp:sp>
    <dsp:sp modelId="{7AFAE252-2F9B-4285-871F-B679A977B12F}">
      <dsp:nvSpPr>
        <dsp:cNvPr id="0" name=""/>
        <dsp:cNvSpPr/>
      </dsp:nvSpPr>
      <dsp:spPr>
        <a:xfrm>
          <a:off x="333341" y="4236260"/>
          <a:ext cx="4666783" cy="383760"/>
        </a:xfrm>
        <a:prstGeom prst="roundRect">
          <a:avLst/>
        </a:prstGeom>
        <a:gradFill rotWithShape="0">
          <a:gsLst>
            <a:gs pos="0">
              <a:schemeClr val="accent2">
                <a:hueOff val="-1273443"/>
                <a:satOff val="-73437"/>
                <a:lumOff val="7549"/>
                <a:alphaOff val="0"/>
                <a:satMod val="103000"/>
                <a:lumMod val="102000"/>
                <a:tint val="94000"/>
              </a:schemeClr>
            </a:gs>
            <a:gs pos="50000">
              <a:schemeClr val="accent2">
                <a:hueOff val="-1273443"/>
                <a:satOff val="-73437"/>
                <a:lumOff val="7549"/>
                <a:alphaOff val="0"/>
                <a:satMod val="110000"/>
                <a:lumMod val="100000"/>
                <a:shade val="100000"/>
              </a:schemeClr>
            </a:gs>
            <a:gs pos="100000">
              <a:schemeClr val="accent2">
                <a:hueOff val="-1273443"/>
                <a:satOff val="-73437"/>
                <a:lumOff val="75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Operative time </a:t>
          </a:r>
        </a:p>
      </dsp:txBody>
      <dsp:txXfrm>
        <a:off x="352075" y="4254994"/>
        <a:ext cx="4629315" cy="346292"/>
      </dsp:txXfrm>
    </dsp:sp>
    <dsp:sp modelId="{3C384016-B834-4EA3-AB15-65682EB37102}">
      <dsp:nvSpPr>
        <dsp:cNvPr id="0" name=""/>
        <dsp:cNvSpPr/>
      </dsp:nvSpPr>
      <dsp:spPr>
        <a:xfrm>
          <a:off x="0" y="5017819"/>
          <a:ext cx="6666833" cy="3276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1177A4F0-6367-4464-ACE3-30C13C3A974C}">
      <dsp:nvSpPr>
        <dsp:cNvPr id="0" name=""/>
        <dsp:cNvSpPr/>
      </dsp:nvSpPr>
      <dsp:spPr>
        <a:xfrm>
          <a:off x="333341" y="4825939"/>
          <a:ext cx="4666783" cy="3837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Operating room characteristics</a:t>
          </a:r>
        </a:p>
      </dsp:txBody>
      <dsp:txXfrm>
        <a:off x="352075" y="4844673"/>
        <a:ext cx="4629315" cy="34629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26AC8-BADF-455B-9688-D3737C363F0F}" type="datetimeFigureOut">
              <a:t>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1D3E7-C22D-4066-AF82-83F3EC055007}" type="slidenum">
              <a:t>‹#›</a:t>
            </a:fld>
            <a:endParaRPr lang="en-US"/>
          </a:p>
        </p:txBody>
      </p:sp>
    </p:spTree>
    <p:extLst>
      <p:ext uri="{BB962C8B-B14F-4D97-AF65-F5344CB8AC3E}">
        <p14:creationId xmlns:p14="http://schemas.microsoft.com/office/powerpoint/2010/main" val="17498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E948B03-D475-268A-CFDC-1B005292626F}"/>
              </a:ext>
            </a:extLst>
          </p:cNvPr>
          <p:cNvSpPr>
            <a:spLocks noGrp="1" noRot="1" noChangeAspect="1" noChangeArrowheads="1" noTextEdit="1"/>
          </p:cNvSpPr>
          <p:nvPr>
            <p:ph type="sldImg"/>
          </p:nvPr>
        </p:nvSpPr>
        <p:spPr>
          <a:xfrm>
            <a:off x="381000" y="685800"/>
            <a:ext cx="6096000" cy="3429000"/>
          </a:xfrm>
          <a:ln/>
        </p:spPr>
      </p:sp>
      <p:sp>
        <p:nvSpPr>
          <p:cNvPr id="6147" name="Notes Placeholder 2">
            <a:extLst>
              <a:ext uri="{FF2B5EF4-FFF2-40B4-BE49-F238E27FC236}">
                <a16:creationId xmlns:a16="http://schemas.microsoft.com/office/drawing/2014/main" id="{8283C101-1024-95BE-4EE7-85DFB434C6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8" name="Slide Number Placeholder 3">
            <a:extLst>
              <a:ext uri="{FF2B5EF4-FFF2-40B4-BE49-F238E27FC236}">
                <a16:creationId xmlns:a16="http://schemas.microsoft.com/office/drawing/2014/main" id="{E9302845-3529-90E9-CB49-20BF1191BE4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452C4F-458B-4461-884F-5903FC25BF38}"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xfrm>
            <a:off x="381000" y="685800"/>
            <a:ext cx="6096000" cy="3429000"/>
          </a:xfrm>
          <a:ln/>
        </p:spPr>
      </p:sp>
      <p:sp>
        <p:nvSpPr>
          <p:cNvPr id="71682" name="Rectangle 3"/>
          <p:cNvSpPr>
            <a:spLocks noGrp="1" noChangeArrowheads="1"/>
          </p:cNvSpPr>
          <p:nvPr>
            <p:ph type="body" idx="1"/>
          </p:nvPr>
        </p:nvSpPr>
        <p:spPr>
          <a:noFill/>
          <a:ln/>
        </p:spPr>
        <p:txBody>
          <a:bodyPr/>
          <a:lstStyle/>
          <a:p>
            <a:r>
              <a:rPr lang="en-US" dirty="0"/>
              <a:t>[Speaker, highlight content of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0040A-F319-4105-B46A-A7DEB789D431}" type="slidenum">
              <a:rPr lang="fr-FR"/>
              <a:pPr/>
              <a:t>16</a:t>
            </a:fld>
            <a:endParaRPr lang="fr-FR" dirty="0"/>
          </a:p>
        </p:txBody>
      </p:sp>
      <p:sp>
        <p:nvSpPr>
          <p:cNvPr id="1452034" name="Rectangle 2"/>
          <p:cNvSpPr>
            <a:spLocks noGrp="1" noRot="1" noChangeAspect="1" noChangeArrowheads="1" noTextEdit="1"/>
          </p:cNvSpPr>
          <p:nvPr>
            <p:ph type="sldImg"/>
          </p:nvPr>
        </p:nvSpPr>
        <p:spPr>
          <a:xfrm>
            <a:off x="381000" y="685800"/>
            <a:ext cx="6096000" cy="3429000"/>
          </a:xfrm>
          <a:ln/>
        </p:spPr>
      </p:sp>
      <p:sp>
        <p:nvSpPr>
          <p:cNvPr id="1452035" name="Rectangle 3"/>
          <p:cNvSpPr>
            <a:spLocks noGrp="1" noChangeArrowheads="1"/>
          </p:cNvSpPr>
          <p:nvPr>
            <p:ph type="body" idx="1"/>
          </p:nvPr>
        </p:nvSpPr>
        <p:spPr>
          <a:xfrm>
            <a:off x="914508" y="4343913"/>
            <a:ext cx="5028986" cy="4114361"/>
          </a:xfrm>
        </p:spPr>
        <p:txBody>
          <a:bodyPr/>
          <a:lstStyle/>
          <a:p>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E39F051-F2B8-4378-8B48-4EF521A7EF11}" type="slidenum">
              <a:rPr lang="fr-FR"/>
              <a:pPr/>
              <a:t>19</a:t>
            </a:fld>
            <a:endParaRPr lang="fr-FR" dirty="0"/>
          </a:p>
        </p:txBody>
      </p:sp>
      <p:sp>
        <p:nvSpPr>
          <p:cNvPr id="1456130" name="Rectangle 7"/>
          <p:cNvSpPr txBox="1">
            <a:spLocks noGrp="1" noChangeArrowheads="1"/>
          </p:cNvSpPr>
          <p:nvPr/>
        </p:nvSpPr>
        <p:spPr bwMode="auto">
          <a:xfrm>
            <a:off x="3885453" y="8686362"/>
            <a:ext cx="2972547" cy="457638"/>
          </a:xfrm>
          <a:prstGeom prst="rect">
            <a:avLst/>
          </a:prstGeom>
          <a:noFill/>
          <a:ln w="9525">
            <a:noFill/>
            <a:miter lim="800000"/>
            <a:headEnd/>
            <a:tailEnd/>
          </a:ln>
        </p:spPr>
        <p:txBody>
          <a:bodyPr anchor="b"/>
          <a:lstStyle/>
          <a:p>
            <a:pPr algn="r" eaLnBrk="0" hangingPunct="0"/>
            <a:fld id="{B2A2EBBE-D557-4112-8B6A-1F0478E9E5B4}" type="slidenum">
              <a:rPr lang="de-DE" sz="1200">
                <a:latin typeface="Times New Roman" pitchFamily="18" charset="0"/>
                <a:ea typeface="ＭＳ Ｐゴシック" pitchFamily="34" charset="-128"/>
              </a:rPr>
              <a:pPr algn="r" eaLnBrk="0" hangingPunct="0"/>
              <a:t>19</a:t>
            </a:fld>
            <a:endParaRPr lang="de-DE" sz="1200">
              <a:latin typeface="Times New Roman" pitchFamily="18" charset="0"/>
              <a:ea typeface="ＭＳ Ｐゴシック" pitchFamily="34" charset="-128"/>
            </a:endParaRPr>
          </a:p>
        </p:txBody>
      </p:sp>
      <p:sp>
        <p:nvSpPr>
          <p:cNvPr id="1456131" name="Rectangle 2"/>
          <p:cNvSpPr>
            <a:spLocks noGrp="1" noRot="1" noChangeAspect="1" noChangeArrowheads="1" noTextEdit="1"/>
          </p:cNvSpPr>
          <p:nvPr>
            <p:ph type="sldImg"/>
          </p:nvPr>
        </p:nvSpPr>
        <p:spPr>
          <a:xfrm>
            <a:off x="381000" y="685800"/>
            <a:ext cx="6096000" cy="3429000"/>
          </a:xfrm>
          <a:ln/>
        </p:spPr>
      </p:sp>
      <p:sp>
        <p:nvSpPr>
          <p:cNvPr id="1456132" name="Rectangle 3"/>
          <p:cNvSpPr>
            <a:spLocks noGrp="1" noChangeArrowheads="1"/>
          </p:cNvSpPr>
          <p:nvPr>
            <p:ph type="body" idx="1"/>
          </p:nvPr>
        </p:nvSpPr>
        <p:spPr>
          <a:xfrm>
            <a:off x="914508" y="4343913"/>
            <a:ext cx="5028986" cy="4114361"/>
          </a:xfrm>
        </p:spPr>
        <p:txBody>
          <a:bodyPr/>
          <a:lstStyle/>
          <a:p>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B70420A-40F0-4B86-8506-CD73C4875CC9}" type="slidenum">
              <a:rPr lang="fr-FR"/>
              <a:pPr/>
              <a:t>20</a:t>
            </a:fld>
            <a:endParaRPr lang="fr-FR" dirty="0"/>
          </a:p>
        </p:txBody>
      </p:sp>
      <p:sp>
        <p:nvSpPr>
          <p:cNvPr id="1460226" name="Rectangle 7"/>
          <p:cNvSpPr txBox="1">
            <a:spLocks noGrp="1" noChangeArrowheads="1"/>
          </p:cNvSpPr>
          <p:nvPr/>
        </p:nvSpPr>
        <p:spPr bwMode="auto">
          <a:xfrm>
            <a:off x="3885453" y="8686362"/>
            <a:ext cx="2972547" cy="457638"/>
          </a:xfrm>
          <a:prstGeom prst="rect">
            <a:avLst/>
          </a:prstGeom>
          <a:noFill/>
          <a:ln w="9525">
            <a:noFill/>
            <a:miter lim="800000"/>
            <a:headEnd/>
            <a:tailEnd/>
          </a:ln>
        </p:spPr>
        <p:txBody>
          <a:bodyPr anchor="b"/>
          <a:lstStyle/>
          <a:p>
            <a:pPr algn="r" eaLnBrk="0" hangingPunct="0"/>
            <a:fld id="{0949E0A1-D2D1-4C41-B2F6-B94EE5CCBE4E}" type="slidenum">
              <a:rPr lang="de-DE" sz="1200">
                <a:latin typeface="Times New Roman" pitchFamily="18" charset="0"/>
                <a:ea typeface="ＭＳ Ｐゴシック" pitchFamily="34" charset="-128"/>
              </a:rPr>
              <a:pPr algn="r" eaLnBrk="0" hangingPunct="0"/>
              <a:t>20</a:t>
            </a:fld>
            <a:endParaRPr lang="de-DE" sz="1200">
              <a:latin typeface="Times New Roman" pitchFamily="18" charset="0"/>
              <a:ea typeface="ＭＳ Ｐゴシック" pitchFamily="34" charset="-128"/>
            </a:endParaRPr>
          </a:p>
        </p:txBody>
      </p:sp>
      <p:sp>
        <p:nvSpPr>
          <p:cNvPr id="1460227" name="Rectangle 2"/>
          <p:cNvSpPr>
            <a:spLocks noGrp="1" noRot="1" noChangeAspect="1" noChangeArrowheads="1" noTextEdit="1"/>
          </p:cNvSpPr>
          <p:nvPr>
            <p:ph type="sldImg"/>
          </p:nvPr>
        </p:nvSpPr>
        <p:spPr>
          <a:xfrm>
            <a:off x="381000" y="685800"/>
            <a:ext cx="6096000" cy="3429000"/>
          </a:xfrm>
          <a:ln/>
        </p:spPr>
      </p:sp>
      <p:sp>
        <p:nvSpPr>
          <p:cNvPr id="1460228" name="Rectangle 3"/>
          <p:cNvSpPr>
            <a:spLocks noGrp="1" noChangeArrowheads="1"/>
          </p:cNvSpPr>
          <p:nvPr>
            <p:ph type="body" idx="1"/>
          </p:nvPr>
        </p:nvSpPr>
        <p:spPr>
          <a:xfrm>
            <a:off x="914508" y="4343913"/>
            <a:ext cx="5028986" cy="4114361"/>
          </a:xfrm>
        </p:spPr>
        <p:txBody>
          <a:bodyPr/>
          <a:lstStyle/>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E228893-6C5A-4BDC-8841-1D42D1696452}" type="slidenum">
              <a:rPr lang="fr-FR"/>
              <a:pPr/>
              <a:t>21</a:t>
            </a:fld>
            <a:endParaRPr lang="fr-FR" dirty="0"/>
          </a:p>
        </p:txBody>
      </p:sp>
      <p:sp>
        <p:nvSpPr>
          <p:cNvPr id="1464322" name="Rectangle 7"/>
          <p:cNvSpPr txBox="1">
            <a:spLocks noGrp="1" noChangeArrowheads="1"/>
          </p:cNvSpPr>
          <p:nvPr/>
        </p:nvSpPr>
        <p:spPr bwMode="auto">
          <a:xfrm>
            <a:off x="3885453" y="8686362"/>
            <a:ext cx="2972547" cy="457638"/>
          </a:xfrm>
          <a:prstGeom prst="rect">
            <a:avLst/>
          </a:prstGeom>
          <a:noFill/>
          <a:ln w="9525">
            <a:noFill/>
            <a:miter lim="800000"/>
            <a:headEnd/>
            <a:tailEnd/>
          </a:ln>
        </p:spPr>
        <p:txBody>
          <a:bodyPr anchor="b"/>
          <a:lstStyle/>
          <a:p>
            <a:pPr algn="r" eaLnBrk="0" hangingPunct="0"/>
            <a:fld id="{3D50CD40-9B41-4A54-9C44-66002EE2F24F}" type="slidenum">
              <a:rPr lang="de-DE" sz="1200">
                <a:latin typeface="Times New Roman" pitchFamily="18" charset="0"/>
                <a:ea typeface="ＭＳ Ｐゴシック" pitchFamily="34" charset="-128"/>
              </a:rPr>
              <a:pPr algn="r" eaLnBrk="0" hangingPunct="0"/>
              <a:t>21</a:t>
            </a:fld>
            <a:endParaRPr lang="de-DE" sz="1200">
              <a:latin typeface="Times New Roman" pitchFamily="18" charset="0"/>
              <a:ea typeface="ＭＳ Ｐゴシック" pitchFamily="34" charset="-128"/>
            </a:endParaRPr>
          </a:p>
        </p:txBody>
      </p:sp>
      <p:sp>
        <p:nvSpPr>
          <p:cNvPr id="1464323" name="Rectangle 2"/>
          <p:cNvSpPr>
            <a:spLocks noGrp="1" noRot="1" noChangeAspect="1" noChangeArrowheads="1" noTextEdit="1"/>
          </p:cNvSpPr>
          <p:nvPr>
            <p:ph type="sldImg"/>
          </p:nvPr>
        </p:nvSpPr>
        <p:spPr>
          <a:xfrm>
            <a:off x="381000" y="685800"/>
            <a:ext cx="6096000" cy="3429000"/>
          </a:xfrm>
          <a:ln/>
        </p:spPr>
      </p:sp>
      <p:sp>
        <p:nvSpPr>
          <p:cNvPr id="1464324" name="Rectangle 3"/>
          <p:cNvSpPr>
            <a:spLocks noGrp="1" noChangeArrowheads="1"/>
          </p:cNvSpPr>
          <p:nvPr>
            <p:ph type="body" idx="1"/>
          </p:nvPr>
        </p:nvSpPr>
        <p:spPr>
          <a:xfrm>
            <a:off x="914508" y="4343913"/>
            <a:ext cx="5028986" cy="4114361"/>
          </a:xfrm>
        </p:spPr>
        <p:txBody>
          <a:bodyPr/>
          <a:lstStyle/>
          <a:p>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A34F1-65AD-4D29-828F-E789814E43E7}" type="slidenum">
              <a:rPr lang="fr-FR"/>
              <a:pPr/>
              <a:t>43</a:t>
            </a:fld>
            <a:endParaRPr lang="fr-FR" dirty="0"/>
          </a:p>
        </p:txBody>
      </p:sp>
      <p:sp>
        <p:nvSpPr>
          <p:cNvPr id="1516546" name="Rectangle 2"/>
          <p:cNvSpPr>
            <a:spLocks noGrp="1" noRot="1" noChangeAspect="1" noChangeArrowheads="1" noTextEdit="1"/>
          </p:cNvSpPr>
          <p:nvPr>
            <p:ph type="sldImg"/>
          </p:nvPr>
        </p:nvSpPr>
        <p:spPr>
          <a:xfrm>
            <a:off x="381000" y="685800"/>
            <a:ext cx="6096000" cy="3429000"/>
          </a:xfrm>
          <a:ln/>
        </p:spPr>
      </p:sp>
      <p:sp>
        <p:nvSpPr>
          <p:cNvPr id="1516547" name="Rectangle 3"/>
          <p:cNvSpPr>
            <a:spLocks noGrp="1" noChangeArrowheads="1"/>
          </p:cNvSpPr>
          <p:nvPr>
            <p:ph type="body" idx="1"/>
          </p:nvPr>
        </p:nvSpPr>
        <p:spPr/>
        <p:txBody>
          <a:bodyPr/>
          <a:lstStyle/>
          <a:p>
            <a:r>
              <a:rPr lang="en-US" dirty="0"/>
              <a:t>Why not useful in post-operative: Systemically  Administered Antibiotic does not penetrate the Established Fibrin Matrix in the Wound.</a:t>
            </a:r>
            <a:r>
              <a:rPr lang="en-US" baseline="30000" dirty="0"/>
              <a:t>1</a:t>
            </a:r>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5F1B4-E4A3-4BC5-ADD7-472305A4FD97}" type="slidenum">
              <a:rPr lang="fr-FR"/>
              <a:pPr/>
              <a:t>53</a:t>
            </a:fld>
            <a:endParaRPr lang="fr-FR" dirty="0"/>
          </a:p>
        </p:txBody>
      </p:sp>
      <p:sp>
        <p:nvSpPr>
          <p:cNvPr id="1419266" name="Rectangle 2"/>
          <p:cNvSpPr>
            <a:spLocks noGrp="1" noRot="1" noChangeAspect="1" noChangeArrowheads="1" noTextEdit="1"/>
          </p:cNvSpPr>
          <p:nvPr>
            <p:ph type="sldImg"/>
          </p:nvPr>
        </p:nvSpPr>
        <p:spPr>
          <a:xfrm>
            <a:off x="382588" y="685800"/>
            <a:ext cx="6094412" cy="3429000"/>
          </a:xfrm>
          <a:ln/>
        </p:spPr>
      </p:sp>
      <p:sp>
        <p:nvSpPr>
          <p:cNvPr id="1419267" name="Rectangle 3"/>
          <p:cNvSpPr>
            <a:spLocks noGrp="1" noChangeArrowheads="1"/>
          </p:cNvSpPr>
          <p:nvPr>
            <p:ph type="body" idx="1"/>
          </p:nvPr>
        </p:nvSpPr>
        <p:spPr/>
        <p:txBody>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pPr defTabSz="685800"/>
            <a:fld id="{70855DB8-D10B-4934-B1A6-D183D618B7A3}" type="datetimeFigureOut">
              <a:rPr lang="en-IN" smtClean="0">
                <a:solidFill>
                  <a:prstClr val="black">
                    <a:tint val="75000"/>
                  </a:prstClr>
                </a:solidFill>
                <a:cs typeface="Calibri"/>
                <a:sym typeface="Calibri"/>
              </a:rPr>
              <a:pPr defTabSz="685800"/>
              <a:t>20-01-2023</a:t>
            </a:fld>
            <a:endParaRPr lang="en-IN">
              <a:solidFill>
                <a:prstClr val="black">
                  <a:tint val="75000"/>
                </a:prstClr>
              </a:solidFill>
              <a:cs typeface="Calibri"/>
              <a:sym typeface="Calibri"/>
            </a:endParaRPr>
          </a:p>
        </p:txBody>
      </p:sp>
      <p:sp>
        <p:nvSpPr>
          <p:cNvPr id="5" name="Footer Placeholder 4"/>
          <p:cNvSpPr>
            <a:spLocks noGrp="1"/>
          </p:cNvSpPr>
          <p:nvPr>
            <p:ph type="ftr" sz="quarter" idx="11"/>
          </p:nvPr>
        </p:nvSpPr>
        <p:spPr/>
        <p:txBody>
          <a:bodyPr/>
          <a:lstStyle/>
          <a:p>
            <a:pPr defTabSz="685800"/>
            <a:endParaRPr lang="en-IN">
              <a:solidFill>
                <a:prstClr val="black">
                  <a:tint val="75000"/>
                </a:prstClr>
              </a:solidFill>
              <a:cs typeface="Calibri"/>
              <a:sym typeface="Calibri"/>
            </a:endParaRPr>
          </a:p>
        </p:txBody>
      </p:sp>
      <p:sp>
        <p:nvSpPr>
          <p:cNvPr id="6" name="Slide Number Placeholder 5"/>
          <p:cNvSpPr>
            <a:spLocks noGrp="1"/>
          </p:cNvSpPr>
          <p:nvPr>
            <p:ph type="sldNum" sz="quarter" idx="12"/>
          </p:nvPr>
        </p:nvSpPr>
        <p:spPr/>
        <p:txBody>
          <a:bodyPr/>
          <a:lstStyle/>
          <a:p>
            <a:pPr defTabSz="685800"/>
            <a:fld id="{574FD345-F2DA-40EE-BE92-5881F8ABF82A}" type="slidenum">
              <a:rPr lang="en-IN" smtClean="0">
                <a:solidFill>
                  <a:prstClr val="black">
                    <a:tint val="75000"/>
                  </a:prstClr>
                </a:solidFill>
                <a:cs typeface="Calibri"/>
                <a:sym typeface="Calibri"/>
              </a:rPr>
              <a:pPr defTabSz="685800"/>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1835772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defTabSz="685800"/>
            <a:fld id="{70855DB8-D10B-4934-B1A6-D183D618B7A3}" type="datetimeFigureOut">
              <a:rPr lang="en-IN" smtClean="0">
                <a:solidFill>
                  <a:prstClr val="black">
                    <a:tint val="75000"/>
                  </a:prstClr>
                </a:solidFill>
                <a:cs typeface="Calibri"/>
                <a:sym typeface="Calibri"/>
              </a:rPr>
              <a:pPr defTabSz="685800"/>
              <a:t>20-01-2023</a:t>
            </a:fld>
            <a:endParaRPr lang="en-IN">
              <a:solidFill>
                <a:prstClr val="black">
                  <a:tint val="75000"/>
                </a:prstClr>
              </a:solidFill>
              <a:cs typeface="Calibri"/>
              <a:sym typeface="Calibri"/>
            </a:endParaRPr>
          </a:p>
        </p:txBody>
      </p:sp>
      <p:sp>
        <p:nvSpPr>
          <p:cNvPr id="5" name="Footer Placeholder 4"/>
          <p:cNvSpPr>
            <a:spLocks noGrp="1"/>
          </p:cNvSpPr>
          <p:nvPr>
            <p:ph type="ftr" sz="quarter" idx="11"/>
          </p:nvPr>
        </p:nvSpPr>
        <p:spPr/>
        <p:txBody>
          <a:bodyPr/>
          <a:lstStyle/>
          <a:p>
            <a:pPr defTabSz="685800"/>
            <a:endParaRPr lang="en-IN">
              <a:solidFill>
                <a:prstClr val="black">
                  <a:tint val="75000"/>
                </a:prstClr>
              </a:solidFill>
              <a:cs typeface="Calibri"/>
              <a:sym typeface="Calibri"/>
            </a:endParaRPr>
          </a:p>
        </p:txBody>
      </p:sp>
      <p:sp>
        <p:nvSpPr>
          <p:cNvPr id="6" name="Slide Number Placeholder 5"/>
          <p:cNvSpPr>
            <a:spLocks noGrp="1"/>
          </p:cNvSpPr>
          <p:nvPr>
            <p:ph type="sldNum" sz="quarter" idx="12"/>
          </p:nvPr>
        </p:nvSpPr>
        <p:spPr/>
        <p:txBody>
          <a:bodyPr/>
          <a:lstStyle/>
          <a:p>
            <a:pPr defTabSz="685800"/>
            <a:fld id="{574FD345-F2DA-40EE-BE92-5881F8ABF82A}" type="slidenum">
              <a:rPr lang="en-IN" smtClean="0">
                <a:solidFill>
                  <a:prstClr val="black">
                    <a:tint val="75000"/>
                  </a:prstClr>
                </a:solidFill>
                <a:cs typeface="Calibri"/>
                <a:sym typeface="Calibri"/>
              </a:rPr>
              <a:pPr defTabSz="685800"/>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1443519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en-US"/>
              <a:t>Click to edit Master title style</a:t>
            </a:r>
            <a:endParaRPr lang="en-IN"/>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70855DB8-D10B-4934-B1A6-D183D618B7A3}" type="datetimeFigureOut">
              <a:rPr lang="en-IN" smtClean="0">
                <a:solidFill>
                  <a:prstClr val="black">
                    <a:tint val="75000"/>
                  </a:prstClr>
                </a:solidFill>
                <a:cs typeface="Calibri"/>
                <a:sym typeface="Calibri"/>
              </a:rPr>
              <a:pPr defTabSz="685800"/>
              <a:t>20-01-2023</a:t>
            </a:fld>
            <a:endParaRPr lang="en-IN">
              <a:solidFill>
                <a:prstClr val="black">
                  <a:tint val="75000"/>
                </a:prstClr>
              </a:solidFill>
              <a:cs typeface="Calibri"/>
              <a:sym typeface="Calibri"/>
            </a:endParaRPr>
          </a:p>
        </p:txBody>
      </p:sp>
      <p:sp>
        <p:nvSpPr>
          <p:cNvPr id="5" name="Footer Placeholder 4"/>
          <p:cNvSpPr>
            <a:spLocks noGrp="1"/>
          </p:cNvSpPr>
          <p:nvPr>
            <p:ph type="ftr" sz="quarter" idx="11"/>
          </p:nvPr>
        </p:nvSpPr>
        <p:spPr/>
        <p:txBody>
          <a:bodyPr/>
          <a:lstStyle/>
          <a:p>
            <a:pPr defTabSz="685800"/>
            <a:endParaRPr lang="en-IN">
              <a:solidFill>
                <a:prstClr val="black">
                  <a:tint val="75000"/>
                </a:prstClr>
              </a:solidFill>
              <a:cs typeface="Calibri"/>
              <a:sym typeface="Calibri"/>
            </a:endParaRPr>
          </a:p>
        </p:txBody>
      </p:sp>
      <p:sp>
        <p:nvSpPr>
          <p:cNvPr id="6" name="Slide Number Placeholder 5"/>
          <p:cNvSpPr>
            <a:spLocks noGrp="1"/>
          </p:cNvSpPr>
          <p:nvPr>
            <p:ph type="sldNum" sz="quarter" idx="12"/>
          </p:nvPr>
        </p:nvSpPr>
        <p:spPr/>
        <p:txBody>
          <a:bodyPr/>
          <a:lstStyle/>
          <a:p>
            <a:pPr defTabSz="685800"/>
            <a:fld id="{574FD345-F2DA-40EE-BE92-5881F8ABF82A}" type="slidenum">
              <a:rPr lang="en-IN" smtClean="0">
                <a:solidFill>
                  <a:prstClr val="black">
                    <a:tint val="75000"/>
                  </a:prstClr>
                </a:solidFill>
                <a:cs typeface="Calibri"/>
                <a:sym typeface="Calibri"/>
              </a:rPr>
              <a:pPr defTabSz="685800"/>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1980842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pPr defTabSz="685800"/>
            <a:fld id="{70855DB8-D10B-4934-B1A6-D183D618B7A3}" type="datetimeFigureOut">
              <a:rPr lang="en-IN" smtClean="0">
                <a:solidFill>
                  <a:prstClr val="black">
                    <a:tint val="75000"/>
                  </a:prstClr>
                </a:solidFill>
                <a:cs typeface="Calibri"/>
                <a:sym typeface="Calibri"/>
              </a:rPr>
              <a:pPr defTabSz="685800"/>
              <a:t>20-01-2023</a:t>
            </a:fld>
            <a:endParaRPr lang="en-IN">
              <a:solidFill>
                <a:prstClr val="black">
                  <a:tint val="75000"/>
                </a:prstClr>
              </a:solidFill>
              <a:cs typeface="Calibri"/>
              <a:sym typeface="Calibri"/>
            </a:endParaRPr>
          </a:p>
        </p:txBody>
      </p:sp>
      <p:sp>
        <p:nvSpPr>
          <p:cNvPr id="6" name="Footer Placeholder 5"/>
          <p:cNvSpPr>
            <a:spLocks noGrp="1"/>
          </p:cNvSpPr>
          <p:nvPr>
            <p:ph type="ftr" sz="quarter" idx="11"/>
          </p:nvPr>
        </p:nvSpPr>
        <p:spPr/>
        <p:txBody>
          <a:bodyPr/>
          <a:lstStyle/>
          <a:p>
            <a:pPr defTabSz="685800"/>
            <a:endParaRPr lang="en-IN">
              <a:solidFill>
                <a:prstClr val="black">
                  <a:tint val="75000"/>
                </a:prstClr>
              </a:solidFill>
              <a:cs typeface="Calibri"/>
              <a:sym typeface="Calibri"/>
            </a:endParaRPr>
          </a:p>
        </p:txBody>
      </p:sp>
      <p:sp>
        <p:nvSpPr>
          <p:cNvPr id="7" name="Slide Number Placeholder 6"/>
          <p:cNvSpPr>
            <a:spLocks noGrp="1"/>
          </p:cNvSpPr>
          <p:nvPr>
            <p:ph type="sldNum" sz="quarter" idx="12"/>
          </p:nvPr>
        </p:nvSpPr>
        <p:spPr/>
        <p:txBody>
          <a:bodyPr/>
          <a:lstStyle/>
          <a:p>
            <a:pPr defTabSz="685800"/>
            <a:fld id="{574FD345-F2DA-40EE-BE92-5881F8ABF82A}" type="slidenum">
              <a:rPr lang="en-IN" smtClean="0">
                <a:solidFill>
                  <a:prstClr val="black">
                    <a:tint val="75000"/>
                  </a:prstClr>
                </a:solidFill>
                <a:cs typeface="Calibri"/>
                <a:sym typeface="Calibri"/>
              </a:rPr>
              <a:pPr defTabSz="685800"/>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3145275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pPr defTabSz="685800"/>
            <a:fld id="{70855DB8-D10B-4934-B1A6-D183D618B7A3}" type="datetimeFigureOut">
              <a:rPr lang="en-IN" smtClean="0">
                <a:solidFill>
                  <a:prstClr val="black">
                    <a:tint val="75000"/>
                  </a:prstClr>
                </a:solidFill>
                <a:cs typeface="Calibri"/>
                <a:sym typeface="Calibri"/>
              </a:rPr>
              <a:pPr defTabSz="685800"/>
              <a:t>20-01-2023</a:t>
            </a:fld>
            <a:endParaRPr lang="en-IN">
              <a:solidFill>
                <a:prstClr val="black">
                  <a:tint val="75000"/>
                </a:prstClr>
              </a:solidFill>
              <a:cs typeface="Calibri"/>
              <a:sym typeface="Calibri"/>
            </a:endParaRPr>
          </a:p>
        </p:txBody>
      </p:sp>
      <p:sp>
        <p:nvSpPr>
          <p:cNvPr id="8" name="Footer Placeholder 7"/>
          <p:cNvSpPr>
            <a:spLocks noGrp="1"/>
          </p:cNvSpPr>
          <p:nvPr>
            <p:ph type="ftr" sz="quarter" idx="11"/>
          </p:nvPr>
        </p:nvSpPr>
        <p:spPr/>
        <p:txBody>
          <a:bodyPr/>
          <a:lstStyle/>
          <a:p>
            <a:pPr defTabSz="685800"/>
            <a:endParaRPr lang="en-IN">
              <a:solidFill>
                <a:prstClr val="black">
                  <a:tint val="75000"/>
                </a:prstClr>
              </a:solidFill>
              <a:cs typeface="Calibri"/>
              <a:sym typeface="Calibri"/>
            </a:endParaRPr>
          </a:p>
        </p:txBody>
      </p:sp>
      <p:sp>
        <p:nvSpPr>
          <p:cNvPr id="9" name="Slide Number Placeholder 8"/>
          <p:cNvSpPr>
            <a:spLocks noGrp="1"/>
          </p:cNvSpPr>
          <p:nvPr>
            <p:ph type="sldNum" sz="quarter" idx="12"/>
          </p:nvPr>
        </p:nvSpPr>
        <p:spPr/>
        <p:txBody>
          <a:bodyPr/>
          <a:lstStyle/>
          <a:p>
            <a:pPr defTabSz="685800"/>
            <a:fld id="{574FD345-F2DA-40EE-BE92-5881F8ABF82A}" type="slidenum">
              <a:rPr lang="en-IN" smtClean="0">
                <a:solidFill>
                  <a:prstClr val="black">
                    <a:tint val="75000"/>
                  </a:prstClr>
                </a:solidFill>
                <a:cs typeface="Calibri"/>
                <a:sym typeface="Calibri"/>
              </a:rPr>
              <a:pPr defTabSz="685800"/>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2524068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pPr defTabSz="685800"/>
            <a:fld id="{70855DB8-D10B-4934-B1A6-D183D618B7A3}" type="datetimeFigureOut">
              <a:rPr lang="en-IN" smtClean="0">
                <a:solidFill>
                  <a:prstClr val="black">
                    <a:tint val="75000"/>
                  </a:prstClr>
                </a:solidFill>
                <a:cs typeface="Calibri"/>
                <a:sym typeface="Calibri"/>
              </a:rPr>
              <a:pPr defTabSz="685800"/>
              <a:t>20-01-2023</a:t>
            </a:fld>
            <a:endParaRPr lang="en-IN">
              <a:solidFill>
                <a:prstClr val="black">
                  <a:tint val="75000"/>
                </a:prstClr>
              </a:solidFill>
              <a:cs typeface="Calibri"/>
              <a:sym typeface="Calibri"/>
            </a:endParaRPr>
          </a:p>
        </p:txBody>
      </p:sp>
      <p:sp>
        <p:nvSpPr>
          <p:cNvPr id="4" name="Footer Placeholder 3"/>
          <p:cNvSpPr>
            <a:spLocks noGrp="1"/>
          </p:cNvSpPr>
          <p:nvPr>
            <p:ph type="ftr" sz="quarter" idx="11"/>
          </p:nvPr>
        </p:nvSpPr>
        <p:spPr/>
        <p:txBody>
          <a:bodyPr/>
          <a:lstStyle/>
          <a:p>
            <a:pPr defTabSz="685800"/>
            <a:endParaRPr lang="en-IN">
              <a:solidFill>
                <a:prstClr val="black">
                  <a:tint val="75000"/>
                </a:prstClr>
              </a:solidFill>
              <a:cs typeface="Calibri"/>
              <a:sym typeface="Calibri"/>
            </a:endParaRPr>
          </a:p>
        </p:txBody>
      </p:sp>
      <p:sp>
        <p:nvSpPr>
          <p:cNvPr id="5" name="Slide Number Placeholder 4"/>
          <p:cNvSpPr>
            <a:spLocks noGrp="1"/>
          </p:cNvSpPr>
          <p:nvPr>
            <p:ph type="sldNum" sz="quarter" idx="12"/>
          </p:nvPr>
        </p:nvSpPr>
        <p:spPr/>
        <p:txBody>
          <a:bodyPr/>
          <a:lstStyle/>
          <a:p>
            <a:pPr defTabSz="685800"/>
            <a:fld id="{574FD345-F2DA-40EE-BE92-5881F8ABF82A}" type="slidenum">
              <a:rPr lang="en-IN" smtClean="0">
                <a:solidFill>
                  <a:prstClr val="black">
                    <a:tint val="75000"/>
                  </a:prstClr>
                </a:solidFill>
                <a:cs typeface="Calibri"/>
                <a:sym typeface="Calibri"/>
              </a:rPr>
              <a:pPr defTabSz="685800"/>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3437756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70855DB8-D10B-4934-B1A6-D183D618B7A3}" type="datetimeFigureOut">
              <a:rPr lang="en-IN" smtClean="0">
                <a:solidFill>
                  <a:prstClr val="black">
                    <a:tint val="75000"/>
                  </a:prstClr>
                </a:solidFill>
                <a:cs typeface="Calibri"/>
                <a:sym typeface="Calibri"/>
              </a:rPr>
              <a:pPr defTabSz="685800"/>
              <a:t>20-01-2023</a:t>
            </a:fld>
            <a:endParaRPr lang="en-IN">
              <a:solidFill>
                <a:prstClr val="black">
                  <a:tint val="75000"/>
                </a:prstClr>
              </a:solidFill>
              <a:cs typeface="Calibri"/>
              <a:sym typeface="Calibri"/>
            </a:endParaRPr>
          </a:p>
        </p:txBody>
      </p:sp>
      <p:sp>
        <p:nvSpPr>
          <p:cNvPr id="3" name="Footer Placeholder 2"/>
          <p:cNvSpPr>
            <a:spLocks noGrp="1"/>
          </p:cNvSpPr>
          <p:nvPr>
            <p:ph type="ftr" sz="quarter" idx="11"/>
          </p:nvPr>
        </p:nvSpPr>
        <p:spPr/>
        <p:txBody>
          <a:bodyPr/>
          <a:lstStyle/>
          <a:p>
            <a:pPr defTabSz="685800"/>
            <a:endParaRPr lang="en-IN">
              <a:solidFill>
                <a:prstClr val="black">
                  <a:tint val="75000"/>
                </a:prstClr>
              </a:solidFill>
              <a:cs typeface="Calibri"/>
              <a:sym typeface="Calibri"/>
            </a:endParaRPr>
          </a:p>
        </p:txBody>
      </p:sp>
      <p:sp>
        <p:nvSpPr>
          <p:cNvPr id="4" name="Slide Number Placeholder 3"/>
          <p:cNvSpPr>
            <a:spLocks noGrp="1"/>
          </p:cNvSpPr>
          <p:nvPr>
            <p:ph type="sldNum" sz="quarter" idx="12"/>
          </p:nvPr>
        </p:nvSpPr>
        <p:spPr/>
        <p:txBody>
          <a:bodyPr/>
          <a:lstStyle/>
          <a:p>
            <a:pPr defTabSz="685800"/>
            <a:fld id="{574FD345-F2DA-40EE-BE92-5881F8ABF82A}" type="slidenum">
              <a:rPr lang="en-IN" smtClean="0">
                <a:solidFill>
                  <a:prstClr val="black">
                    <a:tint val="75000"/>
                  </a:prstClr>
                </a:solidFill>
                <a:cs typeface="Calibri"/>
                <a:sym typeface="Calibri"/>
              </a:rPr>
              <a:pPr defTabSz="685800"/>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1091498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70855DB8-D10B-4934-B1A6-D183D618B7A3}" type="datetimeFigureOut">
              <a:rPr lang="en-IN" smtClean="0">
                <a:solidFill>
                  <a:prstClr val="black">
                    <a:tint val="75000"/>
                  </a:prstClr>
                </a:solidFill>
                <a:cs typeface="Calibri"/>
                <a:sym typeface="Calibri"/>
              </a:rPr>
              <a:pPr defTabSz="685800"/>
              <a:t>20-01-2023</a:t>
            </a:fld>
            <a:endParaRPr lang="en-IN">
              <a:solidFill>
                <a:prstClr val="black">
                  <a:tint val="75000"/>
                </a:prstClr>
              </a:solidFill>
              <a:cs typeface="Calibri"/>
              <a:sym typeface="Calibri"/>
            </a:endParaRPr>
          </a:p>
        </p:txBody>
      </p:sp>
      <p:sp>
        <p:nvSpPr>
          <p:cNvPr id="6" name="Footer Placeholder 5"/>
          <p:cNvSpPr>
            <a:spLocks noGrp="1"/>
          </p:cNvSpPr>
          <p:nvPr>
            <p:ph type="ftr" sz="quarter" idx="11"/>
          </p:nvPr>
        </p:nvSpPr>
        <p:spPr/>
        <p:txBody>
          <a:bodyPr/>
          <a:lstStyle/>
          <a:p>
            <a:pPr defTabSz="685800"/>
            <a:endParaRPr lang="en-IN">
              <a:solidFill>
                <a:prstClr val="black">
                  <a:tint val="75000"/>
                </a:prstClr>
              </a:solidFill>
              <a:cs typeface="Calibri"/>
              <a:sym typeface="Calibri"/>
            </a:endParaRPr>
          </a:p>
        </p:txBody>
      </p:sp>
      <p:sp>
        <p:nvSpPr>
          <p:cNvPr id="7" name="Slide Number Placeholder 6"/>
          <p:cNvSpPr>
            <a:spLocks noGrp="1"/>
          </p:cNvSpPr>
          <p:nvPr>
            <p:ph type="sldNum" sz="quarter" idx="12"/>
          </p:nvPr>
        </p:nvSpPr>
        <p:spPr/>
        <p:txBody>
          <a:bodyPr/>
          <a:lstStyle/>
          <a:p>
            <a:pPr defTabSz="685800"/>
            <a:fld id="{574FD345-F2DA-40EE-BE92-5881F8ABF82A}" type="slidenum">
              <a:rPr lang="en-IN" smtClean="0">
                <a:solidFill>
                  <a:prstClr val="black">
                    <a:tint val="75000"/>
                  </a:prstClr>
                </a:solidFill>
                <a:cs typeface="Calibri"/>
                <a:sym typeface="Calibri"/>
              </a:rPr>
              <a:pPr defTabSz="685800"/>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4156638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70855DB8-D10B-4934-B1A6-D183D618B7A3}" type="datetimeFigureOut">
              <a:rPr lang="en-IN" smtClean="0">
                <a:solidFill>
                  <a:prstClr val="black">
                    <a:tint val="75000"/>
                  </a:prstClr>
                </a:solidFill>
                <a:cs typeface="Calibri"/>
                <a:sym typeface="Calibri"/>
              </a:rPr>
              <a:pPr defTabSz="685800"/>
              <a:t>20-01-2023</a:t>
            </a:fld>
            <a:endParaRPr lang="en-IN">
              <a:solidFill>
                <a:prstClr val="black">
                  <a:tint val="75000"/>
                </a:prstClr>
              </a:solidFill>
              <a:cs typeface="Calibri"/>
              <a:sym typeface="Calibri"/>
            </a:endParaRPr>
          </a:p>
        </p:txBody>
      </p:sp>
      <p:sp>
        <p:nvSpPr>
          <p:cNvPr id="6" name="Footer Placeholder 5"/>
          <p:cNvSpPr>
            <a:spLocks noGrp="1"/>
          </p:cNvSpPr>
          <p:nvPr>
            <p:ph type="ftr" sz="quarter" idx="11"/>
          </p:nvPr>
        </p:nvSpPr>
        <p:spPr/>
        <p:txBody>
          <a:bodyPr/>
          <a:lstStyle/>
          <a:p>
            <a:pPr defTabSz="685800"/>
            <a:endParaRPr lang="en-IN">
              <a:solidFill>
                <a:prstClr val="black">
                  <a:tint val="75000"/>
                </a:prstClr>
              </a:solidFill>
              <a:cs typeface="Calibri"/>
              <a:sym typeface="Calibri"/>
            </a:endParaRPr>
          </a:p>
        </p:txBody>
      </p:sp>
      <p:sp>
        <p:nvSpPr>
          <p:cNvPr id="7" name="Slide Number Placeholder 6"/>
          <p:cNvSpPr>
            <a:spLocks noGrp="1"/>
          </p:cNvSpPr>
          <p:nvPr>
            <p:ph type="sldNum" sz="quarter" idx="12"/>
          </p:nvPr>
        </p:nvSpPr>
        <p:spPr/>
        <p:txBody>
          <a:bodyPr/>
          <a:lstStyle/>
          <a:p>
            <a:pPr defTabSz="685800"/>
            <a:fld id="{574FD345-F2DA-40EE-BE92-5881F8ABF82A}" type="slidenum">
              <a:rPr lang="en-IN" smtClean="0">
                <a:solidFill>
                  <a:prstClr val="black">
                    <a:tint val="75000"/>
                  </a:prstClr>
                </a:solidFill>
                <a:cs typeface="Calibri"/>
                <a:sym typeface="Calibri"/>
              </a:rPr>
              <a:pPr defTabSz="685800"/>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1061596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defTabSz="685800"/>
            <a:fld id="{70855DB8-D10B-4934-B1A6-D183D618B7A3}" type="datetimeFigureOut">
              <a:rPr lang="en-IN" smtClean="0">
                <a:solidFill>
                  <a:prstClr val="black">
                    <a:tint val="75000"/>
                  </a:prstClr>
                </a:solidFill>
                <a:cs typeface="Calibri"/>
                <a:sym typeface="Calibri"/>
              </a:rPr>
              <a:pPr defTabSz="685800"/>
              <a:t>20-01-2023</a:t>
            </a:fld>
            <a:endParaRPr lang="en-IN">
              <a:solidFill>
                <a:prstClr val="black">
                  <a:tint val="75000"/>
                </a:prstClr>
              </a:solidFill>
              <a:cs typeface="Calibri"/>
              <a:sym typeface="Calibri"/>
            </a:endParaRPr>
          </a:p>
        </p:txBody>
      </p:sp>
      <p:sp>
        <p:nvSpPr>
          <p:cNvPr id="5" name="Footer Placeholder 4"/>
          <p:cNvSpPr>
            <a:spLocks noGrp="1"/>
          </p:cNvSpPr>
          <p:nvPr>
            <p:ph type="ftr" sz="quarter" idx="11"/>
          </p:nvPr>
        </p:nvSpPr>
        <p:spPr/>
        <p:txBody>
          <a:bodyPr/>
          <a:lstStyle/>
          <a:p>
            <a:pPr defTabSz="685800"/>
            <a:endParaRPr lang="en-IN">
              <a:solidFill>
                <a:prstClr val="black">
                  <a:tint val="75000"/>
                </a:prstClr>
              </a:solidFill>
              <a:cs typeface="Calibri"/>
              <a:sym typeface="Calibri"/>
            </a:endParaRPr>
          </a:p>
        </p:txBody>
      </p:sp>
      <p:sp>
        <p:nvSpPr>
          <p:cNvPr id="6" name="Slide Number Placeholder 5"/>
          <p:cNvSpPr>
            <a:spLocks noGrp="1"/>
          </p:cNvSpPr>
          <p:nvPr>
            <p:ph type="sldNum" sz="quarter" idx="12"/>
          </p:nvPr>
        </p:nvSpPr>
        <p:spPr/>
        <p:txBody>
          <a:bodyPr/>
          <a:lstStyle/>
          <a:p>
            <a:pPr defTabSz="685800"/>
            <a:fld id="{574FD345-F2DA-40EE-BE92-5881F8ABF82A}" type="slidenum">
              <a:rPr lang="en-IN" smtClean="0">
                <a:solidFill>
                  <a:prstClr val="black">
                    <a:tint val="75000"/>
                  </a:prstClr>
                </a:solidFill>
                <a:cs typeface="Calibri"/>
                <a:sym typeface="Calibri"/>
              </a:rPr>
              <a:pPr defTabSz="685800"/>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3406496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defTabSz="685800"/>
            <a:fld id="{70855DB8-D10B-4934-B1A6-D183D618B7A3}" type="datetimeFigureOut">
              <a:rPr lang="en-IN" smtClean="0">
                <a:solidFill>
                  <a:prstClr val="black">
                    <a:tint val="75000"/>
                  </a:prstClr>
                </a:solidFill>
                <a:cs typeface="Calibri"/>
                <a:sym typeface="Calibri"/>
              </a:rPr>
              <a:pPr defTabSz="685800"/>
              <a:t>20-01-2023</a:t>
            </a:fld>
            <a:endParaRPr lang="en-IN">
              <a:solidFill>
                <a:prstClr val="black">
                  <a:tint val="75000"/>
                </a:prstClr>
              </a:solidFill>
              <a:cs typeface="Calibri"/>
              <a:sym typeface="Calibri"/>
            </a:endParaRPr>
          </a:p>
        </p:txBody>
      </p:sp>
      <p:sp>
        <p:nvSpPr>
          <p:cNvPr id="5" name="Footer Placeholder 4"/>
          <p:cNvSpPr>
            <a:spLocks noGrp="1"/>
          </p:cNvSpPr>
          <p:nvPr>
            <p:ph type="ftr" sz="quarter" idx="11"/>
          </p:nvPr>
        </p:nvSpPr>
        <p:spPr/>
        <p:txBody>
          <a:bodyPr/>
          <a:lstStyle/>
          <a:p>
            <a:pPr defTabSz="685800"/>
            <a:endParaRPr lang="en-IN">
              <a:solidFill>
                <a:prstClr val="black">
                  <a:tint val="75000"/>
                </a:prstClr>
              </a:solidFill>
              <a:cs typeface="Calibri"/>
              <a:sym typeface="Calibri"/>
            </a:endParaRPr>
          </a:p>
        </p:txBody>
      </p:sp>
      <p:sp>
        <p:nvSpPr>
          <p:cNvPr id="6" name="Slide Number Placeholder 5"/>
          <p:cNvSpPr>
            <a:spLocks noGrp="1"/>
          </p:cNvSpPr>
          <p:nvPr>
            <p:ph type="sldNum" sz="quarter" idx="12"/>
          </p:nvPr>
        </p:nvSpPr>
        <p:spPr/>
        <p:txBody>
          <a:bodyPr/>
          <a:lstStyle/>
          <a:p>
            <a:pPr defTabSz="685800"/>
            <a:fld id="{574FD345-F2DA-40EE-BE92-5881F8ABF82A}" type="slidenum">
              <a:rPr lang="en-IN" smtClean="0">
                <a:solidFill>
                  <a:prstClr val="black">
                    <a:tint val="75000"/>
                  </a:prstClr>
                </a:solidFill>
                <a:cs typeface="Calibri"/>
                <a:sym typeface="Calibri"/>
              </a:rPr>
              <a:pPr defTabSz="685800"/>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1506930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81C890D-278A-084A-DA0A-367ECEA1AB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7194A9-B1E4-4A06-6237-FE71A1B2DC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C700-0791-FFCF-D5C7-3A47DFCFBFDE}"/>
              </a:ext>
            </a:extLst>
          </p:cNvPr>
          <p:cNvSpPr>
            <a:spLocks noGrp="1" noChangeArrowheads="1"/>
          </p:cNvSpPr>
          <p:nvPr>
            <p:ph type="sldNum" sz="quarter" idx="12"/>
          </p:nvPr>
        </p:nvSpPr>
        <p:spPr>
          <a:ln/>
        </p:spPr>
        <p:txBody>
          <a:bodyPr/>
          <a:lstStyle>
            <a:lvl1pPr>
              <a:defRPr/>
            </a:lvl1pPr>
          </a:lstStyle>
          <a:p>
            <a:pPr>
              <a:defRPr/>
            </a:pPr>
            <a:fld id="{B4B5C262-0FE0-4357-91B3-242B8EE6B1FD}" type="slidenum">
              <a:rPr lang="en-US" altLang="en-US"/>
              <a:pPr>
                <a:defRPr/>
              </a:pPr>
              <a:t>‹#›</a:t>
            </a:fld>
            <a:endParaRPr lang="en-US" altLang="en-US"/>
          </a:p>
        </p:txBody>
      </p:sp>
    </p:spTree>
    <p:extLst>
      <p:ext uri="{BB962C8B-B14F-4D97-AF65-F5344CB8AC3E}">
        <p14:creationId xmlns:p14="http://schemas.microsoft.com/office/powerpoint/2010/main" val="3046535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2B6D66C-7DA2-1AB1-4E51-352CD5F0E9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B4993C-9A14-3B48-C49A-10C1E812AB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E77268-0C12-6923-0430-356EE60AE18C}"/>
              </a:ext>
            </a:extLst>
          </p:cNvPr>
          <p:cNvSpPr>
            <a:spLocks noGrp="1" noChangeArrowheads="1"/>
          </p:cNvSpPr>
          <p:nvPr>
            <p:ph type="sldNum" sz="quarter" idx="12"/>
          </p:nvPr>
        </p:nvSpPr>
        <p:spPr>
          <a:ln/>
        </p:spPr>
        <p:txBody>
          <a:bodyPr/>
          <a:lstStyle>
            <a:lvl1pPr>
              <a:defRPr/>
            </a:lvl1pPr>
          </a:lstStyle>
          <a:p>
            <a:pPr>
              <a:defRPr/>
            </a:pPr>
            <a:fld id="{17BA6FDC-FF33-4366-9D31-A593629C2579}" type="slidenum">
              <a:rPr lang="en-US" altLang="en-US"/>
              <a:pPr>
                <a:defRPr/>
              </a:pPr>
              <a:t>‹#›</a:t>
            </a:fld>
            <a:endParaRPr lang="en-US" altLang="en-US"/>
          </a:p>
        </p:txBody>
      </p:sp>
    </p:spTree>
    <p:extLst>
      <p:ext uri="{BB962C8B-B14F-4D97-AF65-F5344CB8AC3E}">
        <p14:creationId xmlns:p14="http://schemas.microsoft.com/office/powerpoint/2010/main" val="3119962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AE2C238-971D-6494-2B79-F48C07C8FB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F94FBD-AEE0-4C68-E102-3FFA910C96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52D5C1-ED33-03DC-C7DC-3B6A2A986F31}"/>
              </a:ext>
            </a:extLst>
          </p:cNvPr>
          <p:cNvSpPr>
            <a:spLocks noGrp="1" noChangeArrowheads="1"/>
          </p:cNvSpPr>
          <p:nvPr>
            <p:ph type="sldNum" sz="quarter" idx="12"/>
          </p:nvPr>
        </p:nvSpPr>
        <p:spPr>
          <a:ln/>
        </p:spPr>
        <p:txBody>
          <a:bodyPr/>
          <a:lstStyle>
            <a:lvl1pPr>
              <a:defRPr/>
            </a:lvl1pPr>
          </a:lstStyle>
          <a:p>
            <a:pPr>
              <a:defRPr/>
            </a:pPr>
            <a:fld id="{B1936F98-4928-4968-976E-9233F0548EF7}" type="slidenum">
              <a:rPr lang="en-US" altLang="en-US"/>
              <a:pPr>
                <a:defRPr/>
              </a:pPr>
              <a:t>‹#›</a:t>
            </a:fld>
            <a:endParaRPr lang="en-US" altLang="en-US"/>
          </a:p>
        </p:txBody>
      </p:sp>
    </p:spTree>
    <p:extLst>
      <p:ext uri="{BB962C8B-B14F-4D97-AF65-F5344CB8AC3E}">
        <p14:creationId xmlns:p14="http://schemas.microsoft.com/office/powerpoint/2010/main" val="3870934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4811772-28A5-3941-FE8D-F3B0C83C52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D2FF1B-72A8-16C9-C44A-177142E73B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833DF3-7D56-3EBA-3E67-F026930C0402}"/>
              </a:ext>
            </a:extLst>
          </p:cNvPr>
          <p:cNvSpPr>
            <a:spLocks noGrp="1" noChangeArrowheads="1"/>
          </p:cNvSpPr>
          <p:nvPr>
            <p:ph type="sldNum" sz="quarter" idx="12"/>
          </p:nvPr>
        </p:nvSpPr>
        <p:spPr>
          <a:ln/>
        </p:spPr>
        <p:txBody>
          <a:bodyPr/>
          <a:lstStyle>
            <a:lvl1pPr>
              <a:defRPr/>
            </a:lvl1pPr>
          </a:lstStyle>
          <a:p>
            <a:pPr>
              <a:defRPr/>
            </a:pPr>
            <a:fld id="{00DE2E62-086E-4588-BA04-E1C4C493357F}" type="slidenum">
              <a:rPr lang="en-US" altLang="en-US"/>
              <a:pPr>
                <a:defRPr/>
              </a:pPr>
              <a:t>‹#›</a:t>
            </a:fld>
            <a:endParaRPr lang="en-US" altLang="en-US"/>
          </a:p>
        </p:txBody>
      </p:sp>
    </p:spTree>
    <p:extLst>
      <p:ext uri="{BB962C8B-B14F-4D97-AF65-F5344CB8AC3E}">
        <p14:creationId xmlns:p14="http://schemas.microsoft.com/office/powerpoint/2010/main" val="3692584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DB029E3-4DDE-BF12-2C9D-74FE96F3079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9CEA221-B223-6BE0-B1AE-413C038B53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08D3EA0-817C-6535-F64F-C81331FE40E2}"/>
              </a:ext>
            </a:extLst>
          </p:cNvPr>
          <p:cNvSpPr>
            <a:spLocks noGrp="1" noChangeArrowheads="1"/>
          </p:cNvSpPr>
          <p:nvPr>
            <p:ph type="sldNum" sz="quarter" idx="12"/>
          </p:nvPr>
        </p:nvSpPr>
        <p:spPr>
          <a:ln/>
        </p:spPr>
        <p:txBody>
          <a:bodyPr/>
          <a:lstStyle>
            <a:lvl1pPr>
              <a:defRPr/>
            </a:lvl1pPr>
          </a:lstStyle>
          <a:p>
            <a:pPr>
              <a:defRPr/>
            </a:pPr>
            <a:fld id="{4C706DE6-E688-480F-82C4-9E27598CBC31}" type="slidenum">
              <a:rPr lang="en-US" altLang="en-US"/>
              <a:pPr>
                <a:defRPr/>
              </a:pPr>
              <a:t>‹#›</a:t>
            </a:fld>
            <a:endParaRPr lang="en-US" altLang="en-US"/>
          </a:p>
        </p:txBody>
      </p:sp>
    </p:spTree>
    <p:extLst>
      <p:ext uri="{BB962C8B-B14F-4D97-AF65-F5344CB8AC3E}">
        <p14:creationId xmlns:p14="http://schemas.microsoft.com/office/powerpoint/2010/main" val="3968132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1D768C5-9670-BB32-0002-1A9D05A1C38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6208D0B-C190-CF5E-96A1-AFDBD2FA0F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E849342-2A3F-D84B-32E1-60BCD75D0482}"/>
              </a:ext>
            </a:extLst>
          </p:cNvPr>
          <p:cNvSpPr>
            <a:spLocks noGrp="1" noChangeArrowheads="1"/>
          </p:cNvSpPr>
          <p:nvPr>
            <p:ph type="sldNum" sz="quarter" idx="12"/>
          </p:nvPr>
        </p:nvSpPr>
        <p:spPr>
          <a:ln/>
        </p:spPr>
        <p:txBody>
          <a:bodyPr/>
          <a:lstStyle>
            <a:lvl1pPr>
              <a:defRPr/>
            </a:lvl1pPr>
          </a:lstStyle>
          <a:p>
            <a:pPr>
              <a:defRPr/>
            </a:pPr>
            <a:fld id="{5C33F31A-408F-4655-BB60-D5F2D168E4F8}" type="slidenum">
              <a:rPr lang="en-US" altLang="en-US"/>
              <a:pPr>
                <a:defRPr/>
              </a:pPr>
              <a:t>‹#›</a:t>
            </a:fld>
            <a:endParaRPr lang="en-US" altLang="en-US"/>
          </a:p>
        </p:txBody>
      </p:sp>
    </p:spTree>
    <p:extLst>
      <p:ext uri="{BB962C8B-B14F-4D97-AF65-F5344CB8AC3E}">
        <p14:creationId xmlns:p14="http://schemas.microsoft.com/office/powerpoint/2010/main" val="3192588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B3F0C4-6EB7-C1E5-81B9-62928A4D475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45C7F9A-478B-9911-1021-2918E3D8A9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F4B3DBD-2B3D-7000-8F1B-8A6613507C98}"/>
              </a:ext>
            </a:extLst>
          </p:cNvPr>
          <p:cNvSpPr>
            <a:spLocks noGrp="1" noChangeArrowheads="1"/>
          </p:cNvSpPr>
          <p:nvPr>
            <p:ph type="sldNum" sz="quarter" idx="12"/>
          </p:nvPr>
        </p:nvSpPr>
        <p:spPr>
          <a:ln/>
        </p:spPr>
        <p:txBody>
          <a:bodyPr/>
          <a:lstStyle>
            <a:lvl1pPr>
              <a:defRPr/>
            </a:lvl1pPr>
          </a:lstStyle>
          <a:p>
            <a:pPr>
              <a:defRPr/>
            </a:pPr>
            <a:fld id="{B0CD9C37-854D-4216-BE85-A81AABBE401A}" type="slidenum">
              <a:rPr lang="en-US" altLang="en-US"/>
              <a:pPr>
                <a:defRPr/>
              </a:pPr>
              <a:t>‹#›</a:t>
            </a:fld>
            <a:endParaRPr lang="en-US" altLang="en-US"/>
          </a:p>
        </p:txBody>
      </p:sp>
    </p:spTree>
    <p:extLst>
      <p:ext uri="{BB962C8B-B14F-4D97-AF65-F5344CB8AC3E}">
        <p14:creationId xmlns:p14="http://schemas.microsoft.com/office/powerpoint/2010/main" val="172419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95F9E8B-E5C8-8225-FAD0-16DDF46716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D4443F-A9F9-8EE4-4695-711064D338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8CD78F-645C-C89E-06E6-0FAA95518DF5}"/>
              </a:ext>
            </a:extLst>
          </p:cNvPr>
          <p:cNvSpPr>
            <a:spLocks noGrp="1" noChangeArrowheads="1"/>
          </p:cNvSpPr>
          <p:nvPr>
            <p:ph type="sldNum" sz="quarter" idx="12"/>
          </p:nvPr>
        </p:nvSpPr>
        <p:spPr>
          <a:ln/>
        </p:spPr>
        <p:txBody>
          <a:bodyPr/>
          <a:lstStyle>
            <a:lvl1pPr>
              <a:defRPr/>
            </a:lvl1pPr>
          </a:lstStyle>
          <a:p>
            <a:pPr>
              <a:defRPr/>
            </a:pPr>
            <a:fld id="{2FCD66CE-1F27-4C53-B018-7D8D00A0F7D9}" type="slidenum">
              <a:rPr lang="en-US" altLang="en-US"/>
              <a:pPr>
                <a:defRPr/>
              </a:pPr>
              <a:t>‹#›</a:t>
            </a:fld>
            <a:endParaRPr lang="en-US" altLang="en-US"/>
          </a:p>
        </p:txBody>
      </p:sp>
    </p:spTree>
    <p:extLst>
      <p:ext uri="{BB962C8B-B14F-4D97-AF65-F5344CB8AC3E}">
        <p14:creationId xmlns:p14="http://schemas.microsoft.com/office/powerpoint/2010/main" val="1479022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E7F8203-DEDB-8AD7-A24F-7F6C5A2991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D37D12-CA90-00D8-B291-3C311B7C69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4BAFEC2-F056-6112-FCEA-5ADBADC2BD7C}"/>
              </a:ext>
            </a:extLst>
          </p:cNvPr>
          <p:cNvSpPr>
            <a:spLocks noGrp="1" noChangeArrowheads="1"/>
          </p:cNvSpPr>
          <p:nvPr>
            <p:ph type="sldNum" sz="quarter" idx="12"/>
          </p:nvPr>
        </p:nvSpPr>
        <p:spPr>
          <a:ln/>
        </p:spPr>
        <p:txBody>
          <a:bodyPr/>
          <a:lstStyle>
            <a:lvl1pPr>
              <a:defRPr/>
            </a:lvl1pPr>
          </a:lstStyle>
          <a:p>
            <a:pPr>
              <a:defRPr/>
            </a:pPr>
            <a:fld id="{AC9F4DE4-3A1D-4911-B98B-200F4D8171E1}" type="slidenum">
              <a:rPr lang="en-US" altLang="en-US"/>
              <a:pPr>
                <a:defRPr/>
              </a:pPr>
              <a:t>‹#›</a:t>
            </a:fld>
            <a:endParaRPr lang="en-US" altLang="en-US"/>
          </a:p>
        </p:txBody>
      </p:sp>
    </p:spTree>
    <p:extLst>
      <p:ext uri="{BB962C8B-B14F-4D97-AF65-F5344CB8AC3E}">
        <p14:creationId xmlns:p14="http://schemas.microsoft.com/office/powerpoint/2010/main" val="1932113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132B6D-65CC-D390-951F-D609855B00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9CD7A56-20A1-6038-479F-3967E2ABA7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933CC5-662F-EF2D-B065-E1479AF9A99F}"/>
              </a:ext>
            </a:extLst>
          </p:cNvPr>
          <p:cNvSpPr>
            <a:spLocks noGrp="1" noChangeArrowheads="1"/>
          </p:cNvSpPr>
          <p:nvPr>
            <p:ph type="sldNum" sz="quarter" idx="12"/>
          </p:nvPr>
        </p:nvSpPr>
        <p:spPr>
          <a:ln/>
        </p:spPr>
        <p:txBody>
          <a:bodyPr/>
          <a:lstStyle>
            <a:lvl1pPr>
              <a:defRPr/>
            </a:lvl1pPr>
          </a:lstStyle>
          <a:p>
            <a:pPr>
              <a:defRPr/>
            </a:pPr>
            <a:fld id="{B41DB80F-2AA4-4FDB-9946-67B7BB9A7400}" type="slidenum">
              <a:rPr lang="en-US" altLang="en-US"/>
              <a:pPr>
                <a:defRPr/>
              </a:pPr>
              <a:t>‹#›</a:t>
            </a:fld>
            <a:endParaRPr lang="en-US" altLang="en-US"/>
          </a:p>
        </p:txBody>
      </p:sp>
    </p:spTree>
    <p:extLst>
      <p:ext uri="{BB962C8B-B14F-4D97-AF65-F5344CB8AC3E}">
        <p14:creationId xmlns:p14="http://schemas.microsoft.com/office/powerpoint/2010/main" val="927712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74B0DE-3D1B-AE24-AF19-45395E76B7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6FDB17-9BF2-7605-6A64-023AB3A46D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FDBB96-E841-7A80-AA50-3480030E64CC}"/>
              </a:ext>
            </a:extLst>
          </p:cNvPr>
          <p:cNvSpPr>
            <a:spLocks noGrp="1" noChangeArrowheads="1"/>
          </p:cNvSpPr>
          <p:nvPr>
            <p:ph type="sldNum" sz="quarter" idx="12"/>
          </p:nvPr>
        </p:nvSpPr>
        <p:spPr>
          <a:ln/>
        </p:spPr>
        <p:txBody>
          <a:bodyPr/>
          <a:lstStyle>
            <a:lvl1pPr>
              <a:defRPr/>
            </a:lvl1pPr>
          </a:lstStyle>
          <a:p>
            <a:pPr>
              <a:defRPr/>
            </a:pPr>
            <a:fld id="{1A1A802B-1382-4C97-9E69-C7FACF534A17}" type="slidenum">
              <a:rPr lang="en-US" altLang="en-US"/>
              <a:pPr>
                <a:defRPr/>
              </a:pPr>
              <a:t>‹#›</a:t>
            </a:fld>
            <a:endParaRPr lang="en-US" altLang="en-US"/>
          </a:p>
        </p:txBody>
      </p:sp>
    </p:spTree>
    <p:extLst>
      <p:ext uri="{BB962C8B-B14F-4D97-AF65-F5344CB8AC3E}">
        <p14:creationId xmlns:p14="http://schemas.microsoft.com/office/powerpoint/2010/main" val="582065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043DE3-9DA6-DF46-4B65-089AD867EE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82A3AF3-8DD8-4CB7-BEF9-55930EF8D0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39A1997-EF11-BC50-6B8A-0E4D9EE4F11D}"/>
              </a:ext>
            </a:extLst>
          </p:cNvPr>
          <p:cNvSpPr>
            <a:spLocks noGrp="1" noChangeArrowheads="1"/>
          </p:cNvSpPr>
          <p:nvPr>
            <p:ph type="sldNum" sz="quarter" idx="12"/>
          </p:nvPr>
        </p:nvSpPr>
        <p:spPr>
          <a:ln/>
        </p:spPr>
        <p:txBody>
          <a:bodyPr/>
          <a:lstStyle>
            <a:lvl1pPr>
              <a:defRPr/>
            </a:lvl1pPr>
          </a:lstStyle>
          <a:p>
            <a:pPr>
              <a:defRPr/>
            </a:pPr>
            <a:fld id="{8A2368BB-027C-4868-AC7D-D5167A17F64E}" type="slidenum">
              <a:rPr lang="en-US" altLang="en-US"/>
              <a:pPr>
                <a:defRPr/>
              </a:pPr>
              <a:t>‹#›</a:t>
            </a:fld>
            <a:endParaRPr lang="en-US" altLang="en-US"/>
          </a:p>
        </p:txBody>
      </p:sp>
    </p:spTree>
    <p:extLst>
      <p:ext uri="{BB962C8B-B14F-4D97-AF65-F5344CB8AC3E}">
        <p14:creationId xmlns:p14="http://schemas.microsoft.com/office/powerpoint/2010/main" val="1089083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60352" y="228600"/>
            <a:ext cx="10687049" cy="914400"/>
          </a:xfrm>
          <a:prstGeom prst="rect">
            <a:avLst/>
          </a:prstGeom>
        </p:spPr>
        <p:txBody>
          <a:bodyPr/>
          <a:lstStyle/>
          <a:p>
            <a:r>
              <a:rPr lang="en-US"/>
              <a:t>Click to edit Master title style</a:t>
            </a:r>
            <a:endParaRPr lang="en-IN"/>
          </a:p>
        </p:txBody>
      </p:sp>
      <p:sp>
        <p:nvSpPr>
          <p:cNvPr id="3" name="Content Placeholder 2"/>
          <p:cNvSpPr>
            <a:spLocks noGrp="1"/>
          </p:cNvSpPr>
          <p:nvPr>
            <p:ph sz="half" idx="1"/>
          </p:nvPr>
        </p:nvSpPr>
        <p:spPr>
          <a:xfrm>
            <a:off x="812800" y="1600200"/>
            <a:ext cx="5181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197600" y="1600200"/>
            <a:ext cx="5181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25B18C5-BC0B-2FD5-E40F-AB467CE8B794}"/>
              </a:ext>
            </a:extLst>
          </p:cNvPr>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A95CF41-B00A-36F3-691B-DD29DB5D7F7B}"/>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50F8574-767E-E10F-56F3-2CE4517E7F1B}"/>
              </a:ext>
            </a:extLst>
          </p:cNvPr>
          <p:cNvSpPr>
            <a:spLocks noGrp="1"/>
          </p:cNvSpPr>
          <p:nvPr>
            <p:ph type="sldNum" sz="quarter" idx="12"/>
          </p:nvPr>
        </p:nvSpPr>
        <p:spPr>
          <a:xfrm>
            <a:off x="8737600" y="6248400"/>
            <a:ext cx="2844800" cy="457200"/>
          </a:xfrm>
        </p:spPr>
        <p:txBody>
          <a:bodyPr/>
          <a:lstStyle>
            <a:lvl1pPr>
              <a:defRPr/>
            </a:lvl1pPr>
          </a:lstStyle>
          <a:p>
            <a:pPr>
              <a:defRPr/>
            </a:pPr>
            <a:fld id="{6E1CBDCA-0D88-4BB3-9FA8-6479BCCC81A2}" type="slidenum">
              <a:rPr lang="en-US" altLang="en-US"/>
              <a:pPr>
                <a:defRPr/>
              </a:pPr>
              <a:t>‹#›</a:t>
            </a:fld>
            <a:endParaRPr lang="en-US" altLang="en-US"/>
          </a:p>
        </p:txBody>
      </p:sp>
    </p:spTree>
    <p:extLst>
      <p:ext uri="{BB962C8B-B14F-4D97-AF65-F5344CB8AC3E}">
        <p14:creationId xmlns:p14="http://schemas.microsoft.com/office/powerpoint/2010/main" val="2816217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5"/>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7D86AA0-B889-4FC0-8908-A1A591CF11C0}" type="datetime8">
              <a:rPr lang="en-US" noProof="0" smtClean="0"/>
              <a:pPr/>
              <a:t>1/20/2023 8:09 AM</a:t>
            </a:fld>
            <a:endParaRPr lang="en-US" noProof="0" dirty="0"/>
          </a:p>
        </p:txBody>
      </p:sp>
      <p:sp>
        <p:nvSpPr>
          <p:cNvPr id="17" name="Footer Placeholder 16"/>
          <p:cNvSpPr>
            <a:spLocks noGrp="1"/>
          </p:cNvSpPr>
          <p:nvPr>
            <p:ph type="ftr" sz="quarter" idx="11"/>
          </p:nvPr>
        </p:nvSpPr>
        <p:spPr/>
        <p:txBody>
          <a:bodyPr/>
          <a:lstStyle/>
          <a:p>
            <a:r>
              <a:rPr lang="en-US" noProof="0"/>
              <a:t>ADD A FOOTER</a:t>
            </a:r>
            <a:endParaRPr lang="en-US" noProof="0"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5C3056E-1632-4A65-A24F-3F10A1450A6E}" type="slidenum">
              <a:rPr lang="en-US" noProof="0" smtClean="0"/>
              <a:pPr/>
              <a:t>‹#›</a:t>
            </a:fld>
            <a:endParaRPr lang="en-US" noProof="0" dirty="0"/>
          </a:p>
        </p:txBody>
      </p:sp>
      <p:sp>
        <p:nvSpPr>
          <p:cNvPr id="7" name="Rectangle 6"/>
          <p:cNvSpPr/>
          <p:nvPr/>
        </p:nvSpPr>
        <p:spPr>
          <a:xfrm>
            <a:off x="83910" y="1449307"/>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20D11B3-3F18-4FD1-BAEF-D15CC2EE16C2}" type="datetime8">
              <a:rPr lang="en-US" noProof="0" smtClean="0"/>
              <a:pPr/>
              <a:t>1/20/2023 8:09 AM</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C5C3056E-1632-4A65-A24F-3F10A1450A6E}" type="slidenum">
              <a:rPr lang="en-US" noProof="0" smtClean="0"/>
              <a:pPr/>
              <a:t>‹#›</a:t>
            </a:fld>
            <a:endParaRPr lang="en-US" noProof="0" dirty="0"/>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Rectangle 6">
            <a:extLst>
              <a:ext uri="{FF2B5EF4-FFF2-40B4-BE49-F238E27FC236}">
                <a16:creationId xmlns:a16="http://schemas.microsoft.com/office/drawing/2014/main" id="{33C994CB-2BC6-164B-80D4-304B4CB6D8C3}"/>
              </a:ext>
            </a:extLst>
          </p:cNvPr>
          <p:cNvSpPr>
            <a:spLocks noChangeAspect="1"/>
          </p:cNvSpPr>
          <p:nvPr userDrawn="1"/>
        </p:nvSpPr>
        <p:spPr bwMode="white">
          <a:xfrm>
            <a:off x="4459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5"/>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4"/>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B20C59B-4134-42ED-BEFA-FCBF7FC8D035}" type="datetime8">
              <a:rPr lang="en-US" noProof="0" smtClean="0"/>
              <a:pPr/>
              <a:t>1/20/2023 8:09 AM</a:t>
            </a:fld>
            <a:endParaRPr lang="en-US" noProof="0" dirty="0"/>
          </a:p>
        </p:txBody>
      </p:sp>
      <p:sp>
        <p:nvSpPr>
          <p:cNvPr id="5" name="Footer Placeholder 4"/>
          <p:cNvSpPr>
            <a:spLocks noGrp="1"/>
          </p:cNvSpPr>
          <p:nvPr>
            <p:ph type="ftr" sz="quarter" idx="11"/>
          </p:nvPr>
        </p:nvSpPr>
        <p:spPr>
          <a:xfrm>
            <a:off x="1066800" y="6172200"/>
            <a:ext cx="5334000" cy="457200"/>
          </a:xfrm>
        </p:spPr>
        <p:txBody>
          <a:bodyPr/>
          <a:lstStyle/>
          <a:p>
            <a:r>
              <a:rPr lang="en-US" noProof="0"/>
              <a:t>ADD A FOOTER</a:t>
            </a:r>
            <a:endParaRPr lang="en-US" noProof="0" dirty="0"/>
          </a:p>
        </p:txBody>
      </p:sp>
      <p:sp>
        <p:nvSpPr>
          <p:cNvPr id="7" name="Rectangle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203" y="234148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83"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C5C3056E-1632-4A65-A24F-3F10A1450A6E}" type="slidenum">
              <a:rPr lang="en-US" noProof="0" smtClean="0"/>
              <a:pPr/>
              <a:t>‹#›</a:t>
            </a:fld>
            <a:endParaRPr 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F0AE2A5-5D3B-4ECC-9A5D-868F6C887DEE}" type="datetime8">
              <a:rPr lang="en-US" noProof="0" smtClean="0"/>
              <a:pPr/>
              <a:t>1/20/2023 8:09 AM</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C5C3056E-1632-4A65-A24F-3F10A1450A6E}" type="slidenum">
              <a:rPr lang="en-US" noProof="0" smtClean="0"/>
              <a:pPr/>
              <a:t>‹#›</a:t>
            </a:fld>
            <a:endParaRPr lang="en-US" noProof="0" dirty="0"/>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551DAFA-20BD-4111-8F90-24432E23573D}" type="datetime8">
              <a:rPr lang="en-US" noProof="0" smtClean="0"/>
              <a:pPr/>
              <a:t>1/20/2023 8:09 AM</a:t>
            </a:fld>
            <a:endParaRPr lang="en-US" noProof="0"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C5C3056E-1632-4A65-A24F-3F10A1450A6E}" type="slidenum">
              <a:rPr lang="en-US" noProof="0" smtClean="0"/>
              <a:pPr/>
              <a:t>‹#›</a:t>
            </a:fld>
            <a:endParaRPr lang="en-US" noProof="0" dirty="0"/>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57A1812-3FD3-44A5-B738-8F3425664C1B}" type="datetime8">
              <a:rPr lang="en-US" noProof="0" smtClean="0"/>
              <a:pPr/>
              <a:t>1/20/2023 8:09 AM</a:t>
            </a:fld>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C5C3056E-1632-4A65-A24F-3F10A1450A6E}" type="slidenum">
              <a:rPr lang="en-US" noProof="0" smtClean="0"/>
              <a:pPr/>
              <a:t>‹#›</a:t>
            </a:fld>
            <a:endParaRPr lang="en-US" noProof="0"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BA81B-A36E-46D5-918F-749D311F4B4A}" type="datetime8">
              <a:rPr lang="en-US" noProof="0" smtClean="0"/>
              <a:pPr/>
              <a:t>1/20/2023 8:09 AM</a:t>
            </a:fld>
            <a:endParaRPr lang="en-US" noProof="0" dirty="0"/>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4" name="Slide Number Placeholder 3"/>
          <p:cNvSpPr>
            <a:spLocks noGrp="1"/>
          </p:cNvSpPr>
          <p:nvPr>
            <p:ph type="sldNum" sz="quarter" idx="12"/>
          </p:nvPr>
        </p:nvSpPr>
        <p:spPr/>
        <p:txBody>
          <a:bodyPr/>
          <a:lstStyle/>
          <a:p>
            <a:fld id="{C5C3056E-1632-4A65-A24F-3F10A1450A6E}" type="slidenum">
              <a:rPr lang="en-US" noProof="0" smtClean="0"/>
              <a:pPr/>
              <a:t>‹#›</a:t>
            </a:fld>
            <a:endParaRPr lang="en-US" noProof="0" dirty="0"/>
          </a:p>
        </p:txBody>
      </p:sp>
    </p:spTree>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99E538E-6783-48BF-9DAA-8D73DA1DF735}" type="datetime8">
              <a:rPr lang="en-US" noProof="0" smtClean="0"/>
              <a:pPr/>
              <a:t>1/20/2023 8:09 AM</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C5C3056E-1632-4A65-A24F-3F10A1450A6E}" type="slidenum">
              <a:rPr lang="en-US" noProof="0" smtClean="0"/>
              <a:pPr/>
              <a:t>‹#›</a:t>
            </a:fld>
            <a:endParaRPr lang="en-US" noProof="0"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DE2CD03-0ACB-4458-BBFE-1F9AEE665C1A}" type="datetime8">
              <a:rPr lang="en-US" noProof="0" smtClean="0"/>
              <a:pPr/>
              <a:t>1/20/2023 8:09 AM</a:t>
            </a:fld>
            <a:endParaRPr lang="en-US" noProof="0" dirty="0"/>
          </a:p>
        </p:txBody>
      </p:sp>
      <p:sp>
        <p:nvSpPr>
          <p:cNvPr id="6" name="Footer Placeholder 5"/>
          <p:cNvSpPr>
            <a:spLocks noGrp="1"/>
          </p:cNvSpPr>
          <p:nvPr>
            <p:ph type="ftr" sz="quarter" idx="11"/>
          </p:nvPr>
        </p:nvSpPr>
        <p:spPr>
          <a:xfrm>
            <a:off x="1219200" y="6172200"/>
            <a:ext cx="5181600" cy="457200"/>
          </a:xfrm>
        </p:spPr>
        <p:txBody>
          <a:bodyPr/>
          <a:lstStyle/>
          <a:p>
            <a:r>
              <a:rPr lang="en-US" noProof="0"/>
              <a:t>ADD A FOOTER</a:t>
            </a:r>
            <a:endParaRPr lang="en-US" noProof="0" dirty="0"/>
          </a:p>
        </p:txBody>
      </p:sp>
      <p:sp>
        <p:nvSpPr>
          <p:cNvPr id="7" name="Slide Number Placeholder 6"/>
          <p:cNvSpPr>
            <a:spLocks noGrp="1"/>
          </p:cNvSpPr>
          <p:nvPr>
            <p:ph type="sldNum" sz="quarter" idx="12"/>
          </p:nvPr>
        </p:nvSpPr>
        <p:spPr>
          <a:xfrm>
            <a:off x="195072" y="6208776"/>
            <a:ext cx="609600" cy="457200"/>
          </a:xfrm>
        </p:spPr>
        <p:txBody>
          <a:bodyPr/>
          <a:lstStyle/>
          <a:p>
            <a:fld id="{C5C3056E-1632-4A65-A24F-3F10A1450A6E}" type="slidenum">
              <a:rPr lang="en-US" noProof="0" smtClean="0"/>
              <a:pPr/>
              <a:t>‹#›</a:t>
            </a:fld>
            <a:endParaRPr lang="en-US" noProof="0"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7" y="465048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51" y="477323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9" y="66675"/>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4BA81B-A36E-46D5-918F-749D311F4B4A}" type="datetime8">
              <a:rPr lang="en-US" noProof="0" smtClean="0"/>
              <a:pPr/>
              <a:t>1/20/2023 8:09 AM</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C5C3056E-1632-4A65-A24F-3F10A1450A6E}" type="slidenum">
              <a:rPr lang="en-US" noProof="0" smtClean="0"/>
              <a:pPr/>
              <a:t>‹#›</a:t>
            </a:fld>
            <a:endParaRPr lang="en-US" noProof="0" dirty="0"/>
          </a:p>
        </p:txBody>
      </p:sp>
    </p:spTree>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0"/>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4BA81B-A36E-46D5-918F-749D311F4B4A}" type="datetime8">
              <a:rPr lang="en-US" noProof="0" smtClean="0"/>
              <a:pPr/>
              <a:t>1/20/2023 8:09 AM</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C5C3056E-1632-4A65-A24F-3F10A1450A6E}" type="slidenum">
              <a:rPr lang="en-US" noProof="0" smtClean="0"/>
              <a:pPr/>
              <a:t>‹#›</a:t>
            </a:fld>
            <a:endParaRPr lang="en-US" noProof="0" dirty="0"/>
          </a:p>
        </p:txBody>
      </p:sp>
    </p:spTree>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200" y="2180502"/>
            <a:ext cx="11029615" cy="367830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E20D11B3-3F18-4FD1-BAEF-D15CC2EE16C2}" type="datetime8">
              <a:rPr lang="en-US" noProof="0" smtClean="0"/>
              <a:pPr/>
              <a:t>1/20/2023 8:09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3" y="5956149"/>
            <a:ext cx="1052508" cy="365125"/>
          </a:xfrm>
        </p:spPr>
        <p:txBody>
          <a:bodyPr/>
          <a:lstStyle/>
          <a:p>
            <a:fld id="{C5C3056E-1632-4A65-A24F-3F10A1450A6E}" type="slidenum">
              <a:rPr lang="en-US" noProof="0" smtClean="0"/>
              <a:pPr/>
              <a:t>‹#›</a:t>
            </a:fld>
            <a:endParaRPr lang="en-US" noProof="0" dirty="0"/>
          </a:p>
        </p:txBody>
      </p:sp>
      <p:sp>
        <p:nvSpPr>
          <p:cNvPr id="9" name="Titl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25466538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
        <p:nvSpPr>
          <p:cNvPr id="3" name="Text Placeholder 2"/>
          <p:cNvSpPr>
            <a:spLocks noGrp="1"/>
          </p:cNvSpPr>
          <p:nvPr>
            <p:ph type="body" idx="1"/>
          </p:nvPr>
        </p:nvSpPr>
        <p:spPr>
          <a:xfrm>
            <a:off x="677396" y="2023143"/>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581196"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lvl1pPr>
              <a:defRPr>
                <a:solidFill>
                  <a:srgbClr val="903163"/>
                </a:solidFill>
              </a:defRPr>
            </a:lvl1pPr>
          </a:lstStyle>
          <a:p>
            <a:fld id="{4551DAFA-20BD-4111-8F90-24432E23573D}" type="datetime8">
              <a:rPr lang="en-US" noProof="0" smtClean="0"/>
              <a:pPr/>
              <a:t>1/20/2023 8:09 AM</a:t>
            </a:fld>
            <a:endParaRPr lang="en-US" noProof="0" dirty="0"/>
          </a:p>
        </p:txBody>
      </p:sp>
      <p:sp>
        <p:nvSpPr>
          <p:cNvPr id="8" name="Footer Placeholder 7"/>
          <p:cNvSpPr>
            <a:spLocks noGrp="1"/>
          </p:cNvSpPr>
          <p:nvPr>
            <p:ph type="ftr" sz="quarter" idx="11"/>
          </p:nvPr>
        </p:nvSpPr>
        <p:spPr>
          <a:xfrm>
            <a:off x="581193" y="5951823"/>
            <a:ext cx="6917211" cy="365125"/>
          </a:xfrm>
        </p:spPr>
        <p:txBody>
          <a:bodyPr/>
          <a:lstStyle>
            <a:lvl1pPr>
              <a:defRPr>
                <a:solidFill>
                  <a:srgbClr val="903163"/>
                </a:solidFill>
              </a:defRPr>
            </a:lvl1pPr>
          </a:lstStyle>
          <a:p>
            <a:r>
              <a:rPr lang="en-US" noProof="0" dirty="0"/>
              <a:t>ADD A FOOTER</a:t>
            </a:r>
          </a:p>
        </p:txBody>
      </p:sp>
      <p:sp>
        <p:nvSpPr>
          <p:cNvPr id="23" name="Content Placeholder 3">
            <a:extLst>
              <a:ext uri="{FF2B5EF4-FFF2-40B4-BE49-F238E27FC236}">
                <a16:creationId xmlns:a16="http://schemas.microsoft.com/office/drawing/2014/main" id="{6D289ABA-BA71-41AF-AA30-58CB8F426F6C}"/>
              </a:ext>
            </a:extLst>
          </p:cNvPr>
          <p:cNvSpPr>
            <a:spLocks noGrp="1"/>
          </p:cNvSpPr>
          <p:nvPr>
            <p:ph sz="half" idx="15"/>
          </p:nvPr>
        </p:nvSpPr>
        <p:spPr>
          <a:xfrm>
            <a:off x="8145433"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22" name="Content Placeholder 3">
            <a:extLst>
              <a:ext uri="{FF2B5EF4-FFF2-40B4-BE49-F238E27FC236}">
                <a16:creationId xmlns:a16="http://schemas.microsoft.com/office/drawing/2014/main" id="{C06DFC81-3912-4844-B25C-E1D7CBCD80A0}"/>
              </a:ext>
            </a:extLst>
          </p:cNvPr>
          <p:cNvSpPr>
            <a:spLocks noGrp="1"/>
          </p:cNvSpPr>
          <p:nvPr>
            <p:ph sz="half" idx="14"/>
          </p:nvPr>
        </p:nvSpPr>
        <p:spPr>
          <a:xfrm>
            <a:off x="4400417"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Text Placeholder 2">
            <a:extLst>
              <a:ext uri="{FF2B5EF4-FFF2-40B4-BE49-F238E27FC236}">
                <a16:creationId xmlns:a16="http://schemas.microsoft.com/office/drawing/2014/main" id="{11556C46-FD2A-4916-B30C-DB066CAEA471}"/>
              </a:ext>
            </a:extLst>
          </p:cNvPr>
          <p:cNvSpPr>
            <a:spLocks noGrp="1"/>
          </p:cNvSpPr>
          <p:nvPr>
            <p:ph type="body" idx="16"/>
          </p:nvPr>
        </p:nvSpPr>
        <p:spPr>
          <a:xfrm>
            <a:off x="8241852" y="2023143"/>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cxnSp>
        <p:nvCxnSpPr>
          <p:cNvPr id="19" name="Straight Connector 18">
            <a:extLst>
              <a:ext uri="{FF2B5EF4-FFF2-40B4-BE49-F238E27FC236}">
                <a16:creationId xmlns:a16="http://schemas.microsoft.com/office/drawing/2014/main" id="{E2328988-0888-4C1A-8F73-17D455B6F882}"/>
              </a:ext>
              <a:ext uri="{C183D7F6-B498-43B3-948B-1728B52AA6E4}">
                <adec:decorative xmlns:adec="http://schemas.microsoft.com/office/drawing/2017/decorative" val="1"/>
              </a:ext>
            </a:extLst>
          </p:cNvPr>
          <p:cNvCxnSpPr>
            <a:cxnSpLocks/>
          </p:cNvCxnSpPr>
          <p:nvPr userDrawn="1"/>
        </p:nvCxnSpPr>
        <p:spPr>
          <a:xfrm>
            <a:off x="4180115" y="2714633"/>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Straight Connector 19">
            <a:extLst>
              <a:ext uri="{FF2B5EF4-FFF2-40B4-BE49-F238E27FC236}">
                <a16:creationId xmlns:a16="http://schemas.microsoft.com/office/drawing/2014/main" id="{D81892BA-72AB-4029-BF58-4D6F90C43628}"/>
              </a:ext>
              <a:ext uri="{C183D7F6-B498-43B3-948B-1728B52AA6E4}">
                <adec:decorative xmlns:adec="http://schemas.microsoft.com/office/drawing/2017/decorative" val="1"/>
              </a:ext>
            </a:extLst>
          </p:cNvPr>
          <p:cNvCxnSpPr>
            <a:cxnSpLocks/>
          </p:cNvCxnSpPr>
          <p:nvPr userDrawn="1"/>
        </p:nvCxnSpPr>
        <p:spPr>
          <a:xfrm>
            <a:off x="7962123" y="2714633"/>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Text Placeholder 2">
            <a:extLst>
              <a:ext uri="{FF2B5EF4-FFF2-40B4-BE49-F238E27FC236}">
                <a16:creationId xmlns:a16="http://schemas.microsoft.com/office/drawing/2014/main" id="{8E232301-6803-418F-8637-ABBAC64416DA}"/>
              </a:ext>
            </a:extLst>
          </p:cNvPr>
          <p:cNvSpPr>
            <a:spLocks noGrp="1"/>
          </p:cNvSpPr>
          <p:nvPr>
            <p:ph type="body" idx="13"/>
          </p:nvPr>
        </p:nvSpPr>
        <p:spPr>
          <a:xfrm>
            <a:off x="4496836" y="2023143"/>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571190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a:spLocks noChangeAspect="1"/>
          </p:cNvSpPr>
          <p:nvPr/>
        </p:nvSpPr>
        <p:spPr bwMode="white">
          <a:xfrm>
            <a:off x="4406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Date Placeholder 2"/>
          <p:cNvSpPr>
            <a:spLocks noGrp="1"/>
          </p:cNvSpPr>
          <p:nvPr>
            <p:ph type="dt" sz="half" idx="10"/>
          </p:nvPr>
        </p:nvSpPr>
        <p:spPr/>
        <p:txBody>
          <a:bodyPr/>
          <a:lstStyle/>
          <a:p>
            <a:fld id="{357A1812-3FD3-44A5-B738-8F3425664C1B}" type="datetime8">
              <a:rPr lang="en-US" noProof="0" smtClean="0"/>
              <a:pPr/>
              <a:t>1/20/2023 8:09 AM</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C5C3056E-1632-4A65-A24F-3F10A1450A6E}" type="slidenum">
              <a:rPr lang="en-US" noProof="0" smtClean="0"/>
              <a:pPr/>
              <a:t>‹#›</a:t>
            </a:fld>
            <a:endParaRPr lang="en-US" noProof="0" dirty="0"/>
          </a:p>
        </p:txBody>
      </p:sp>
      <p:sp>
        <p:nvSpPr>
          <p:cNvPr id="9" name="Title 1">
            <a:extLst>
              <a:ext uri="{FF2B5EF4-FFF2-40B4-BE49-F238E27FC236}">
                <a16:creationId xmlns:a16="http://schemas.microsoft.com/office/drawing/2014/main" id="{5CEC16FA-81A4-6F41-9FCE-6262A4533E5C}"/>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154544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2E361C1-C0E3-47DF-8509-372F2F8B74E4}" type="datetime8">
              <a:rPr lang="en-US" noProof="0" smtClean="0"/>
              <a:pPr/>
              <a:t>1/20/2023 8:09 AM</a:t>
            </a:fld>
            <a:endParaRPr lang="en-US" noProof="0" dirty="0"/>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5" name="Title 4">
            <a:extLst>
              <a:ext uri="{FF2B5EF4-FFF2-40B4-BE49-F238E27FC236}">
                <a16:creationId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78586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949" r:id="rId2"/>
    <p:sldLayoutId id="2147483663" r:id="rId3"/>
    <p:sldLayoutId id="2147483664" r:id="rId4"/>
    <p:sldLayoutId id="2147483950" r:id="rId5"/>
    <p:sldLayoutId id="2147483951" r:id="rId6"/>
    <p:sldLayoutId id="2147483952"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70855DB8-D10B-4934-B1A6-D183D618B7A3}" type="datetimeFigureOut">
              <a:rPr lang="en-IN" smtClean="0">
                <a:solidFill>
                  <a:prstClr val="black">
                    <a:tint val="75000"/>
                  </a:prstClr>
                </a:solidFill>
                <a:cs typeface="Calibri"/>
                <a:sym typeface="Calibri"/>
              </a:rPr>
              <a:pPr defTabSz="685800"/>
              <a:t>20-01-2023</a:t>
            </a:fld>
            <a:endParaRPr lang="en-IN">
              <a:solidFill>
                <a:prstClr val="black">
                  <a:tint val="75000"/>
                </a:prstClr>
              </a:solidFill>
              <a:cs typeface="Calibri"/>
              <a:sym typeface="Calibri"/>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IN">
              <a:solidFill>
                <a:prstClr val="black">
                  <a:tint val="75000"/>
                </a:prstClr>
              </a:solidFill>
              <a:cs typeface="Calibri"/>
              <a:sym typeface="Calibri"/>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574FD345-F2DA-40EE-BE92-5881F8ABF82A}" type="slidenum">
              <a:rPr lang="en-IN" smtClean="0">
                <a:solidFill>
                  <a:prstClr val="black">
                    <a:tint val="75000"/>
                  </a:prstClr>
                </a:solidFill>
                <a:cs typeface="Calibri"/>
                <a:sym typeface="Calibri"/>
              </a:rPr>
              <a:pPr defTabSz="685800"/>
              <a:t>‹#›</a:t>
            </a:fld>
            <a:endParaRPr lang="en-IN">
              <a:solidFill>
                <a:prstClr val="black">
                  <a:tint val="75000"/>
                </a:prstClr>
              </a:solidFill>
              <a:cs typeface="Calibri"/>
              <a:sym typeface="Calibri"/>
            </a:endParaRPr>
          </a:p>
        </p:txBody>
      </p:sp>
    </p:spTree>
    <p:extLst>
      <p:ext uri="{BB962C8B-B14F-4D97-AF65-F5344CB8AC3E}">
        <p14:creationId xmlns:p14="http://schemas.microsoft.com/office/powerpoint/2010/main" val="323539484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0231D86-5768-0496-5F2D-8F45103EB26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1CBCB78-2632-F69C-F4ED-589811FC7F3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4B7BB9E-4EF3-EA8C-C77E-0C0C7DD3E58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A5CCB3BD-A825-522D-192A-B4917BCA6C0C}"/>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7E44C8AE-D7A6-52DF-9F58-D515189350E7}"/>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6166CF7-545B-421D-96F2-883A8DBF4F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Lst>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Calibri" pitchFamily="34" charset="0"/>
        </a:defRPr>
      </a:lvl2pPr>
      <a:lvl3pPr algn="ctr" rtl="0" eaLnBrk="0" fontAlgn="base" hangingPunct="0">
        <a:spcBef>
          <a:spcPct val="0"/>
        </a:spcBef>
        <a:spcAft>
          <a:spcPct val="0"/>
        </a:spcAft>
        <a:defRPr sz="3600" b="1">
          <a:solidFill>
            <a:schemeClr val="accent2"/>
          </a:solidFill>
          <a:latin typeface="Calibri" pitchFamily="34" charset="0"/>
        </a:defRPr>
      </a:lvl3pPr>
      <a:lvl4pPr algn="ctr" rtl="0" eaLnBrk="0" fontAlgn="base" hangingPunct="0">
        <a:spcBef>
          <a:spcPct val="0"/>
        </a:spcBef>
        <a:spcAft>
          <a:spcPct val="0"/>
        </a:spcAft>
        <a:defRPr sz="3600" b="1">
          <a:solidFill>
            <a:schemeClr val="accent2"/>
          </a:solidFill>
          <a:latin typeface="Calibri" pitchFamily="34" charset="0"/>
        </a:defRPr>
      </a:lvl4pPr>
      <a:lvl5pPr algn="ctr" rtl="0" eaLnBrk="0" fontAlgn="base" hangingPunct="0">
        <a:spcBef>
          <a:spcPct val="0"/>
        </a:spcBef>
        <a:spcAft>
          <a:spcPct val="0"/>
        </a:spcAft>
        <a:defRPr sz="3600" b="1">
          <a:solidFill>
            <a:schemeClr val="accent2"/>
          </a:solidFill>
          <a:latin typeface="Calibri" pitchFamily="34" charset="0"/>
        </a:defRPr>
      </a:lvl5pPr>
      <a:lvl6pPr marL="457200" algn="ctr" rtl="0" fontAlgn="base">
        <a:spcBef>
          <a:spcPct val="0"/>
        </a:spcBef>
        <a:spcAft>
          <a:spcPct val="0"/>
        </a:spcAft>
        <a:defRPr sz="3600" b="1">
          <a:solidFill>
            <a:schemeClr val="accent2"/>
          </a:solidFill>
          <a:latin typeface="Calibri" pitchFamily="34" charset="0"/>
        </a:defRPr>
      </a:lvl6pPr>
      <a:lvl7pPr marL="914400" algn="ctr" rtl="0" fontAlgn="base">
        <a:spcBef>
          <a:spcPct val="0"/>
        </a:spcBef>
        <a:spcAft>
          <a:spcPct val="0"/>
        </a:spcAft>
        <a:defRPr sz="3600" b="1">
          <a:solidFill>
            <a:schemeClr val="accent2"/>
          </a:solidFill>
          <a:latin typeface="Calibri" pitchFamily="34" charset="0"/>
        </a:defRPr>
      </a:lvl7pPr>
      <a:lvl8pPr marL="1371600" algn="ctr" rtl="0" fontAlgn="base">
        <a:spcBef>
          <a:spcPct val="0"/>
        </a:spcBef>
        <a:spcAft>
          <a:spcPct val="0"/>
        </a:spcAft>
        <a:defRPr sz="3600" b="1">
          <a:solidFill>
            <a:schemeClr val="accent2"/>
          </a:solidFill>
          <a:latin typeface="Calibri" pitchFamily="34" charset="0"/>
        </a:defRPr>
      </a:lvl8pPr>
      <a:lvl9pPr marL="1828800" algn="ctr" rtl="0" fontAlgn="base">
        <a:spcBef>
          <a:spcPct val="0"/>
        </a:spcBef>
        <a:spcAft>
          <a:spcPct val="0"/>
        </a:spcAft>
        <a:defRPr sz="3600" b="1">
          <a:solidFill>
            <a:schemeClr val="accent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1E4BA81B-A36E-46D5-918F-749D311F4B4A}" type="datetime8">
              <a:rPr lang="en-US" noProof="0" smtClean="0"/>
              <a:pPr/>
              <a:t>1/20/2023 8:08 AM</a:t>
            </a:fld>
            <a:endParaRPr lang="en-US" noProof="0"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r>
              <a:rPr lang="en-US" noProof="0"/>
              <a:t>ADD A FOOTER</a:t>
            </a:r>
            <a:endParaRPr lang="en-US" noProof="0"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5C3056E-1632-4A65-A24F-3F10A1450A6E}" type="slidenum">
              <a:rPr lang="en-US" noProof="0" smtClean="0"/>
              <a:pPr/>
              <a:t>‹#›</a:t>
            </a:fld>
            <a:endParaRPr lang="en-US" noProof="0"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62" r:id="rId12"/>
    <p:sldLayoutId id="2147483665" r:id="rId13"/>
    <p:sldLayoutId id="2147483666" r:id="rId14"/>
    <p:sldLayoutId id="2147483667" r:id="rId15"/>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jpeg"/><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hyperlink" Target="https://www.ncbi.nlm.nih.gov/pubmed/18957455" TargetMode="Externa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hyperlink" Target="https://www.ncbi.nlm.nih.gov/pubmed/18957455" TargetMode="Externa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hyperlink" Target="https://www.ncbi.nlm.nih.gov/pubmed/18957455"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tiff"/><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A8847D-D016-DACB-9CBD-7AB56C699109}"/>
              </a:ext>
            </a:extLst>
          </p:cNvPr>
          <p:cNvSpPr>
            <a:spLocks noGrp="1"/>
          </p:cNvSpPr>
          <p:nvPr>
            <p:ph type="ctrTitle"/>
          </p:nvPr>
        </p:nvSpPr>
        <p:spPr>
          <a:xfrm>
            <a:off x="507141" y="130961"/>
            <a:ext cx="7851587" cy="2621615"/>
          </a:xfrm>
        </p:spPr>
        <p:txBody>
          <a:bodyPr vert="horz" lIns="68580" tIns="34290" rIns="68580" bIns="34290" numCol="1" rtlCol="0" anchor="b" anchorCtr="0" compatLnSpc="1">
            <a:prstTxWarp prst="textNoShape">
              <a:avLst/>
            </a:prstTxWarp>
            <a:normAutofit/>
          </a:bodyPr>
          <a:lstStyle/>
          <a:p>
            <a:pPr algn="l">
              <a:spcBef>
                <a:spcPts val="0"/>
              </a:spcBef>
              <a:spcAft>
                <a:spcPts val="900"/>
              </a:spcAft>
              <a:defRPr/>
            </a:pPr>
            <a:r>
              <a:rPr lang="en-US" sz="4400" dirty="0">
                <a:latin typeface="Garamond"/>
              </a:rPr>
              <a:t>DEVICE-ASSOCIATED </a:t>
            </a:r>
            <a:br>
              <a:rPr lang="en-US" sz="4400" dirty="0">
                <a:latin typeface="Garamond"/>
              </a:rPr>
            </a:br>
            <a:r>
              <a:rPr lang="en-US" sz="4400" dirty="0">
                <a:latin typeface="Garamond"/>
              </a:rPr>
              <a:t>INFECTIONS (DAIs)</a:t>
            </a:r>
            <a:endParaRPr lang="en-US" sz="4400" dirty="0">
              <a:cs typeface="Calibri"/>
            </a:endParaRPr>
          </a:p>
        </p:txBody>
      </p:sp>
      <p:sp>
        <p:nvSpPr>
          <p:cNvPr id="5133" name="Rectangle 5132">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Rectangle 5134">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Rectangle 5136">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3" name="Subtitle 2">
            <a:extLst>
              <a:ext uri="{FF2B5EF4-FFF2-40B4-BE49-F238E27FC236}">
                <a16:creationId xmlns:a16="http://schemas.microsoft.com/office/drawing/2014/main" id="{58F250C3-C75B-AA69-5082-6B48AC49FB6C}"/>
              </a:ext>
            </a:extLst>
          </p:cNvPr>
          <p:cNvSpPr>
            <a:spLocks noGrp="1" noChangeArrowheads="1"/>
          </p:cNvSpPr>
          <p:nvPr>
            <p:ph type="subTitle" idx="1"/>
          </p:nvPr>
        </p:nvSpPr>
        <p:spPr>
          <a:xfrm>
            <a:off x="823442" y="4541263"/>
            <a:ext cx="4662957" cy="1395022"/>
          </a:xfrm>
        </p:spPr>
        <p:txBody>
          <a:bodyPr vert="horz" lIns="68580" tIns="34290" rIns="68580" bIns="34290" numCol="1" anchor="t" anchorCtr="0" compatLnSpc="1">
            <a:prstTxWarp prst="textNoShape">
              <a:avLst/>
            </a:prstTxWarp>
            <a:normAutofit/>
          </a:bodyPr>
          <a:lstStyle/>
          <a:p>
            <a:pPr algn="l">
              <a:lnSpc>
                <a:spcPct val="90000"/>
              </a:lnSpc>
              <a:spcBef>
                <a:spcPct val="0"/>
              </a:spcBef>
              <a:spcAft>
                <a:spcPts val="600"/>
              </a:spcAft>
            </a:pPr>
            <a:r>
              <a:rPr lang="en-US" altLang="en-US" sz="800">
                <a:solidFill>
                  <a:srgbClr val="FFFFFF"/>
                </a:solidFill>
                <a:cs typeface="Calibri" panose="020F0502020204030204" pitchFamily="34" charset="0"/>
              </a:rPr>
              <a:t>Dr Rahul S Kamble</a:t>
            </a:r>
            <a:r>
              <a:rPr lang="en-IN" altLang="en-US" sz="800">
                <a:solidFill>
                  <a:srgbClr val="FFFFFF"/>
                </a:solidFill>
                <a:ea typeface="Calibri" panose="020F0502020204030204" pitchFamily="34" charset="0"/>
                <a:cs typeface="Times New Roman" panose="02020603050405020304" pitchFamily="18" charset="0"/>
              </a:rPr>
              <a:t>, </a:t>
            </a:r>
            <a:r>
              <a:rPr lang="en-US" altLang="en-US" sz="800">
                <a:solidFill>
                  <a:srgbClr val="FFFFFF"/>
                </a:solidFill>
                <a:ea typeface="Calibri" panose="020F0502020204030204" pitchFamily="34" charset="0"/>
                <a:cs typeface="Times New Roman" panose="02020603050405020304" pitchFamily="18" charset="0"/>
              </a:rPr>
              <a:t>MBBS, MD Microbiology</a:t>
            </a:r>
            <a:endParaRPr lang="en-IN" altLang="en-US" sz="800">
              <a:solidFill>
                <a:srgbClr val="FFFFFF"/>
              </a:solidFill>
              <a:ea typeface="Calibri" panose="020F0502020204030204" pitchFamily="34" charset="0"/>
              <a:cs typeface="Times New Roman" panose="02020603050405020304" pitchFamily="18" charset="0"/>
            </a:endParaRPr>
          </a:p>
          <a:p>
            <a:pPr algn="l">
              <a:lnSpc>
                <a:spcPct val="90000"/>
              </a:lnSpc>
              <a:spcBef>
                <a:spcPct val="0"/>
              </a:spcBef>
              <a:spcAft>
                <a:spcPts val="600"/>
              </a:spcAft>
            </a:pPr>
            <a:r>
              <a:rPr lang="en-US" altLang="en-US" sz="800">
                <a:solidFill>
                  <a:srgbClr val="FFFFFF"/>
                </a:solidFill>
                <a:cs typeface="Calibri" panose="020F0502020204030204" pitchFamily="34" charset="0"/>
              </a:rPr>
              <a:t>Diploma Infectious Diseases (UNSW, Australia)</a:t>
            </a:r>
            <a:endParaRPr lang="en-IN" altLang="en-US" sz="800">
              <a:solidFill>
                <a:srgbClr val="FFFFFF"/>
              </a:solidFill>
              <a:cs typeface="Calibri" panose="020F0502020204030204" pitchFamily="34" charset="0"/>
            </a:endParaRPr>
          </a:p>
          <a:p>
            <a:pPr algn="l">
              <a:lnSpc>
                <a:spcPct val="90000"/>
              </a:lnSpc>
              <a:spcBef>
                <a:spcPct val="0"/>
              </a:spcBef>
              <a:spcAft>
                <a:spcPts val="600"/>
              </a:spcAft>
            </a:pPr>
            <a:r>
              <a:rPr lang="en-US" altLang="en-US" sz="800">
                <a:solidFill>
                  <a:srgbClr val="FFFFFF"/>
                </a:solidFill>
                <a:cs typeface="Calibri" panose="020F0502020204030204" pitchFamily="34" charset="0"/>
              </a:rPr>
              <a:t>Infection Control course (Harvard Medical School, USA)</a:t>
            </a:r>
            <a:endParaRPr lang="en-IN" altLang="en-US" sz="800">
              <a:solidFill>
                <a:srgbClr val="FFFFFF"/>
              </a:solidFill>
              <a:cs typeface="Calibri" panose="020F0502020204030204" pitchFamily="34" charset="0"/>
            </a:endParaRPr>
          </a:p>
          <a:p>
            <a:pPr algn="l">
              <a:lnSpc>
                <a:spcPct val="90000"/>
              </a:lnSpc>
              <a:spcBef>
                <a:spcPct val="0"/>
              </a:spcBef>
              <a:spcAft>
                <a:spcPts val="600"/>
              </a:spcAft>
            </a:pPr>
            <a:r>
              <a:rPr lang="en-US" altLang="en-US" sz="800">
                <a:solidFill>
                  <a:srgbClr val="FFFFFF"/>
                </a:solidFill>
                <a:cs typeface="Calibri" panose="020F0502020204030204" pitchFamily="34" charset="0"/>
              </a:rPr>
              <a:t>International Clinical Tropical Medicine course</a:t>
            </a:r>
            <a:endParaRPr lang="en-IN" altLang="en-US" sz="800">
              <a:solidFill>
                <a:srgbClr val="FFFFFF"/>
              </a:solidFill>
              <a:cs typeface="Calibri" panose="020F0502020204030204" pitchFamily="34" charset="0"/>
            </a:endParaRPr>
          </a:p>
          <a:p>
            <a:pPr algn="l">
              <a:lnSpc>
                <a:spcPct val="90000"/>
              </a:lnSpc>
              <a:spcBef>
                <a:spcPct val="0"/>
              </a:spcBef>
              <a:spcAft>
                <a:spcPts val="600"/>
              </a:spcAft>
            </a:pPr>
            <a:r>
              <a:rPr lang="en-US" altLang="en-US" sz="800">
                <a:solidFill>
                  <a:srgbClr val="FFFFFF"/>
                </a:solidFill>
                <a:cs typeface="Calibri" panose="020F0502020204030204" pitchFamily="34" charset="0"/>
              </a:rPr>
              <a:t>(CMC Vellore|Haukeland university|McGill university)</a:t>
            </a:r>
            <a:endParaRPr lang="en-IN" altLang="en-US" sz="800">
              <a:solidFill>
                <a:srgbClr val="FFFFFF"/>
              </a:solidFill>
              <a:cs typeface="Calibri" panose="020F0502020204030204" pitchFamily="34" charset="0"/>
            </a:endParaRPr>
          </a:p>
          <a:p>
            <a:pPr algn="l">
              <a:lnSpc>
                <a:spcPct val="90000"/>
              </a:lnSpc>
              <a:spcBef>
                <a:spcPct val="0"/>
              </a:spcBef>
              <a:spcAft>
                <a:spcPts val="600"/>
              </a:spcAft>
            </a:pPr>
            <a:r>
              <a:rPr lang="en-US" altLang="en-US" sz="800">
                <a:solidFill>
                  <a:srgbClr val="FFFFFF"/>
                </a:solidFill>
                <a:cs typeface="Calibri" panose="020F0502020204030204" pitchFamily="34" charset="0"/>
              </a:rPr>
              <a:t>International Vaccinology course (CMC Vellore)</a:t>
            </a:r>
            <a:endParaRPr lang="en-IN" altLang="en-US" sz="800">
              <a:solidFill>
                <a:srgbClr val="FFFFFF"/>
              </a:solidFill>
              <a:cs typeface="Calibri" panose="020F0502020204030204" pitchFamily="34" charset="0"/>
            </a:endParaRPr>
          </a:p>
          <a:p>
            <a:pPr algn="l">
              <a:lnSpc>
                <a:spcPct val="90000"/>
              </a:lnSpc>
              <a:spcBef>
                <a:spcPct val="0"/>
              </a:spcBef>
              <a:spcAft>
                <a:spcPts val="600"/>
              </a:spcAft>
            </a:pPr>
            <a:r>
              <a:rPr lang="en-US" altLang="en-US" sz="800">
                <a:solidFill>
                  <a:srgbClr val="FFFFFF"/>
                </a:solidFill>
                <a:cs typeface="Calibri" panose="020F0502020204030204" pitchFamily="34" charset="0"/>
              </a:rPr>
              <a:t>Six Sigma Black Belt (Govt of India certified)</a:t>
            </a:r>
            <a:endParaRPr lang="en-IN" altLang="en-US" sz="800">
              <a:solidFill>
                <a:srgbClr val="FFFFFF"/>
              </a:solidFill>
              <a:cs typeface="Calibri" panose="020F0502020204030204" pitchFamily="34" charset="0"/>
            </a:endParaRPr>
          </a:p>
          <a:p>
            <a:pPr algn="l">
              <a:lnSpc>
                <a:spcPct val="90000"/>
              </a:lnSpc>
              <a:spcBef>
                <a:spcPct val="0"/>
              </a:spcBef>
              <a:spcAft>
                <a:spcPts val="600"/>
              </a:spcAft>
            </a:pPr>
            <a:r>
              <a:rPr lang="en-US" altLang="en-US" sz="800">
                <a:solidFill>
                  <a:srgbClr val="FFFFFF"/>
                </a:solidFill>
                <a:cs typeface="Calibri" panose="020F0502020204030204" pitchFamily="34" charset="0"/>
              </a:rPr>
              <a:t>Auditor: JCI|NABH|NABL|CSSD|RBNQA|Texila university</a:t>
            </a:r>
            <a:endParaRPr lang="en-IN" altLang="en-US" sz="800">
              <a:solidFill>
                <a:srgbClr val="FFFFFF"/>
              </a:solidFill>
              <a:cs typeface="Calibri" panose="020F0502020204030204" pitchFamily="34" charset="0"/>
            </a:endParaRPr>
          </a:p>
          <a:p>
            <a:pPr algn="l">
              <a:lnSpc>
                <a:spcPct val="90000"/>
              </a:lnSpc>
              <a:spcBef>
                <a:spcPct val="0"/>
              </a:spcBef>
              <a:spcAft>
                <a:spcPts val="600"/>
              </a:spcAft>
            </a:pPr>
            <a:r>
              <a:rPr lang="en-US" altLang="en-US" sz="800">
                <a:solidFill>
                  <a:srgbClr val="FFFFFF"/>
                </a:solidFill>
                <a:cs typeface="Calibri" panose="020F0502020204030204" pitchFamily="34" charset="0"/>
              </a:rPr>
              <a:t>PGDBA|PGDHM|PGDCR|PGDMR|PGDOM|</a:t>
            </a:r>
            <a:endParaRPr lang="en-IN" altLang="en-US" sz="800">
              <a:solidFill>
                <a:srgbClr val="FFFFFF"/>
              </a:solidFill>
              <a:cs typeface="Calibri" panose="020F0502020204030204" pitchFamily="34" charset="0"/>
            </a:endParaRPr>
          </a:p>
          <a:p>
            <a:pPr algn="l">
              <a:lnSpc>
                <a:spcPct val="90000"/>
              </a:lnSpc>
              <a:spcBef>
                <a:spcPct val="0"/>
              </a:spcBef>
              <a:spcAft>
                <a:spcPts val="600"/>
              </a:spcAft>
            </a:pPr>
            <a:r>
              <a:rPr lang="en-US" altLang="en-US" sz="800">
                <a:solidFill>
                  <a:srgbClr val="FFFFFF"/>
                </a:solidFill>
                <a:cs typeface="Calibri" panose="020F0502020204030204" pitchFamily="34" charset="0"/>
              </a:rPr>
              <a:t>PGDMLS|PGDIM|PGDHI|PGDBI|PGDHA|CCDHHO</a:t>
            </a:r>
            <a:endParaRPr lang="en-IN" altLang="en-US" sz="800">
              <a:solidFill>
                <a:srgbClr val="FFFFFF"/>
              </a:solidFill>
              <a:cs typeface="Calibri" panose="020F0502020204030204" pitchFamily="34" charset="0"/>
            </a:endParaRPr>
          </a:p>
          <a:p>
            <a:pPr algn="l">
              <a:lnSpc>
                <a:spcPct val="90000"/>
              </a:lnSpc>
              <a:spcBef>
                <a:spcPct val="0"/>
              </a:spcBef>
              <a:spcAft>
                <a:spcPts val="600"/>
              </a:spcAft>
            </a:pPr>
            <a:r>
              <a:rPr lang="en-US" altLang="en-US" sz="800">
                <a:solidFill>
                  <a:srgbClr val="FFFFFF"/>
                </a:solidFill>
                <a:cs typeface="Calibri" panose="020F0502020204030204" pitchFamily="34" charset="0"/>
              </a:rPr>
              <a:t>Consultant Clinical Microbiologist &amp; Infectious Diseases</a:t>
            </a:r>
            <a:endParaRPr lang="en-IN" altLang="en-US" sz="800">
              <a:solidFill>
                <a:srgbClr val="FFFFFF"/>
              </a:solidFill>
              <a:cs typeface="Calibri" panose="020F0502020204030204" pitchFamily="34" charset="0"/>
            </a:endParaRPr>
          </a:p>
          <a:p>
            <a:pPr algn="l">
              <a:lnSpc>
                <a:spcPct val="90000"/>
              </a:lnSpc>
              <a:spcBef>
                <a:spcPct val="0"/>
              </a:spcBef>
              <a:spcAft>
                <a:spcPts val="600"/>
              </a:spcAft>
            </a:pPr>
            <a:r>
              <a:rPr lang="en-US" altLang="en-US" sz="800">
                <a:solidFill>
                  <a:srgbClr val="FFFFFF"/>
                </a:solidFill>
                <a:cs typeface="Calibri" panose="020F0502020204030204" pitchFamily="34" charset="0"/>
              </a:rPr>
              <a:t>Project Lead - Antimicrobial Stewardship </a:t>
            </a:r>
            <a:endParaRPr lang="en-IN" altLang="en-US" sz="800">
              <a:solidFill>
                <a:srgbClr val="FFFFFF"/>
              </a:solidFill>
              <a:cs typeface="Calibri" panose="020F0502020204030204" pitchFamily="34" charset="0"/>
            </a:endParaRPr>
          </a:p>
          <a:p>
            <a:pPr algn="l">
              <a:lnSpc>
                <a:spcPct val="90000"/>
              </a:lnSpc>
              <a:spcBef>
                <a:spcPct val="0"/>
              </a:spcBef>
              <a:spcAft>
                <a:spcPts val="600"/>
              </a:spcAft>
            </a:pPr>
            <a:endParaRPr lang="en-US" altLang="en-US" sz="800">
              <a:solidFill>
                <a:srgbClr val="FFFFFF"/>
              </a:solidFill>
            </a:endParaRPr>
          </a:p>
        </p:txBody>
      </p:sp>
      <p:pic>
        <p:nvPicPr>
          <p:cNvPr id="5124" name="Picture 4" descr="A person in a suit and tie&#10;&#10;Description automatically generated with medium confidence">
            <a:extLst>
              <a:ext uri="{FF2B5EF4-FFF2-40B4-BE49-F238E27FC236}">
                <a16:creationId xmlns:a16="http://schemas.microsoft.com/office/drawing/2014/main" id="{FC67D528-4BF2-D5CF-81F2-E7704E216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61"/>
          <a:stretch>
            <a:fillRect/>
          </a:stretch>
        </p:blipFill>
        <p:spPr bwMode="auto">
          <a:xfrm>
            <a:off x="7269826" y="463404"/>
            <a:ext cx="3771184" cy="55531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Rectangle 513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E0783B5C-77A3-4A75-DA85-4A679045768D}"/>
              </a:ext>
            </a:extLst>
          </p:cNvPr>
          <p:cNvSpPr>
            <a:spLocks noGrp="1"/>
          </p:cNvSpPr>
          <p:nvPr>
            <p:ph type="sldNum" sz="quarter" idx="12"/>
          </p:nvPr>
        </p:nvSpPr>
        <p:spPr>
          <a:xfrm>
            <a:off x="11704319" y="6455664"/>
            <a:ext cx="448056" cy="365125"/>
          </a:xfrm>
        </p:spPr>
        <p:txBody>
          <a:bodyPr>
            <a:normAutofit/>
          </a:bodyPr>
          <a:lstStyle/>
          <a:p>
            <a:pPr>
              <a:spcAft>
                <a:spcPts val="450"/>
              </a:spcAft>
              <a:defRPr/>
            </a:pPr>
            <a:fld id="{FBB2FB13-CD36-4DB9-81C2-B17E79FA753F}" type="slidenum">
              <a:rPr lang="en-US" sz="1100">
                <a:solidFill>
                  <a:srgbClr val="FFFFFF"/>
                </a:solidFill>
              </a:rPr>
              <a:pPr>
                <a:spcAft>
                  <a:spcPts val="450"/>
                </a:spcAft>
                <a:defRPr/>
              </a:pPr>
              <a:t>1</a:t>
            </a:fld>
            <a:endParaRPr lang="en-US" sz="1100">
              <a:solidFill>
                <a:srgbClr val="FFFFFF"/>
              </a:solidFill>
            </a:endParaRPr>
          </a:p>
        </p:txBody>
      </p:sp>
      <p:sp>
        <p:nvSpPr>
          <p:cNvPr id="5126" name="TextBox 3">
            <a:extLst>
              <a:ext uri="{FF2B5EF4-FFF2-40B4-BE49-F238E27FC236}">
                <a16:creationId xmlns:a16="http://schemas.microsoft.com/office/drawing/2014/main" id="{7A3DC920-9815-686E-CB1F-C8A15A6D67E4}"/>
              </a:ext>
            </a:extLst>
          </p:cNvPr>
          <p:cNvSpPr txBox="1">
            <a:spLocks noChangeArrowheads="1"/>
          </p:cNvSpPr>
          <p:nvPr/>
        </p:nvSpPr>
        <p:spPr bwMode="auto">
          <a:xfrm>
            <a:off x="7310439" y="1843089"/>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20376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2"/>
          <p:cNvSpPr>
            <a:spLocks noGrp="1" noChangeArrowheads="1"/>
          </p:cNvSpPr>
          <p:nvPr>
            <p:ph type="title"/>
          </p:nvPr>
        </p:nvSpPr>
        <p:spPr/>
        <p:txBody>
          <a:bodyPr/>
          <a:lstStyle/>
          <a:p>
            <a:r>
              <a:rPr lang="en-US" sz="3200" dirty="0">
                <a:solidFill>
                  <a:srgbClr val="FF0000"/>
                </a:solidFill>
                <a:latin typeface="Garamond"/>
              </a:rPr>
              <a:t>Catheter insertion and maintenance</a:t>
            </a:r>
          </a:p>
        </p:txBody>
      </p:sp>
      <p:graphicFrame>
        <p:nvGraphicFramePr>
          <p:cNvPr id="1473542" name="Rectangle 3">
            <a:extLst>
              <a:ext uri="{FF2B5EF4-FFF2-40B4-BE49-F238E27FC236}">
                <a16:creationId xmlns:a16="http://schemas.microsoft.com/office/drawing/2014/main" id="{816178D5-B1AB-165E-2FED-9839CB1992AB}"/>
              </a:ext>
            </a:extLst>
          </p:cNvPr>
          <p:cNvGraphicFramePr>
            <a:graphicFrameLocks noGrp="1"/>
          </p:cNvGraphicFramePr>
          <p:nvPr>
            <p:ph idx="4294967295"/>
          </p:nvPr>
        </p:nvGraphicFramePr>
        <p:xfrm>
          <a:off x="1524000" y="1592264"/>
          <a:ext cx="81915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73540" name="Rectangle 4"/>
          <p:cNvSpPr>
            <a:spLocks noChangeArrowheads="1"/>
          </p:cNvSpPr>
          <p:nvPr/>
        </p:nvSpPr>
        <p:spPr bwMode="auto">
          <a:xfrm>
            <a:off x="5448302" y="6265963"/>
            <a:ext cx="4641784" cy="307777"/>
          </a:xfrm>
          <a:prstGeom prst="rect">
            <a:avLst/>
          </a:prstGeom>
          <a:solidFill>
            <a:schemeClr val="bg1"/>
          </a:solidFill>
          <a:ln w="9525">
            <a:noFill/>
            <a:miter lim="800000"/>
            <a:headEnd/>
            <a:tailEnd/>
          </a:ln>
        </p:spPr>
        <p:txBody>
          <a:bodyPr wrap="none" anchor="ctr">
            <a:spAutoFit/>
          </a:bodyPr>
          <a:lstStyle/>
          <a:p>
            <a:r>
              <a:rPr lang="en-US" sz="1400" b="1" dirty="0">
                <a:solidFill>
                  <a:srgbClr val="120B99"/>
                </a:solidFill>
                <a:ea typeface="ＭＳ Ｐゴシック" pitchFamily="34" charset="-128"/>
              </a:rPr>
              <a:t>Lo et al. (2008)</a:t>
            </a:r>
            <a:r>
              <a:rPr lang="en-US" sz="1400" dirty="0">
                <a:solidFill>
                  <a:srgbClr val="120B99"/>
                </a:solidFill>
                <a:ea typeface="ＭＳ Ｐゴシック" pitchFamily="34" charset="-128"/>
              </a:rPr>
              <a:t> </a:t>
            </a:r>
            <a:r>
              <a:rPr lang="en-US" sz="1400" i="1" dirty="0">
                <a:solidFill>
                  <a:srgbClr val="120B99"/>
                </a:solidFill>
                <a:ea typeface="ＭＳ Ｐゴシック" pitchFamily="34" charset="-128"/>
              </a:rPr>
              <a:t>Infect Control Hosp Epidemiol </a:t>
            </a:r>
            <a:r>
              <a:rPr lang="en-US" sz="1400" dirty="0">
                <a:solidFill>
                  <a:srgbClr val="120B99"/>
                </a:solidFill>
                <a:ea typeface="ＭＳ Ｐゴシック" pitchFamily="34" charset="-128"/>
              </a:rPr>
              <a:t>Suppl 1:S41-50</a:t>
            </a:r>
            <a:r>
              <a:rPr lang="en-US" sz="1400" b="1" dirty="0">
                <a:solidFill>
                  <a:srgbClr val="120B99"/>
                </a:solidFill>
                <a:ea typeface="ＭＳ Ｐゴシック" pitchFamily="34" charset="-128"/>
              </a:rPr>
              <a:t> </a:t>
            </a:r>
          </a:p>
        </p:txBody>
      </p:sp>
    </p:spTree>
    <p:extLst>
      <p:ext uri="{BB962C8B-B14F-4D97-AF65-F5344CB8AC3E}">
        <p14:creationId xmlns:p14="http://schemas.microsoft.com/office/powerpoint/2010/main" val="4056134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50A503-E50E-4A8D-AC32-1A9043B57739}"/>
              </a:ext>
            </a:extLst>
          </p:cNvPr>
          <p:cNvSpPr>
            <a:spLocks noGrp="1"/>
          </p:cNvSpPr>
          <p:nvPr>
            <p:ph type="title"/>
          </p:nvPr>
        </p:nvSpPr>
        <p:spPr/>
        <p:txBody>
          <a:bodyPr/>
          <a:lstStyle/>
          <a:p>
            <a:r>
              <a:rPr lang="en-US" sz="3200" b="1" dirty="0">
                <a:solidFill>
                  <a:srgbClr val="FF0000"/>
                </a:solidFill>
                <a:latin typeface="Garamond"/>
              </a:rPr>
              <a:t>Catheter insertion and maintenance</a:t>
            </a:r>
            <a:endParaRPr lang="en-IN" sz="3200" b="1">
              <a:solidFill>
                <a:srgbClr val="FF0000"/>
              </a:solidFill>
              <a:latin typeface="Garamond"/>
            </a:endParaRPr>
          </a:p>
        </p:txBody>
      </p:sp>
      <p:graphicFrame>
        <p:nvGraphicFramePr>
          <p:cNvPr id="1474570" name="Inhaltsplatzhalter 2">
            <a:extLst>
              <a:ext uri="{FF2B5EF4-FFF2-40B4-BE49-F238E27FC236}">
                <a16:creationId xmlns:a16="http://schemas.microsoft.com/office/drawing/2014/main" id="{7425E2BC-55B9-6052-647A-333D3ED402DB}"/>
              </a:ext>
            </a:extLst>
          </p:cNvPr>
          <p:cNvGraphicFramePr>
            <a:graphicFrameLocks noGrp="1"/>
          </p:cNvGraphicFramePr>
          <p:nvPr>
            <p:ph idx="4294967295"/>
          </p:nvPr>
        </p:nvGraphicFramePr>
        <p:xfrm>
          <a:off x="1524000" y="1592264"/>
          <a:ext cx="81915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74563" name="Rectangle 2"/>
          <p:cNvSpPr>
            <a:spLocks noChangeArrowheads="1"/>
          </p:cNvSpPr>
          <p:nvPr/>
        </p:nvSpPr>
        <p:spPr bwMode="auto">
          <a:xfrm>
            <a:off x="1703389" y="-76200"/>
            <a:ext cx="8785225" cy="1143000"/>
          </a:xfrm>
          <a:prstGeom prst="rect">
            <a:avLst/>
          </a:prstGeom>
          <a:noFill/>
          <a:ln w="9525">
            <a:noFill/>
            <a:miter lim="800000"/>
            <a:headEnd/>
            <a:tailEnd/>
          </a:ln>
        </p:spPr>
        <p:txBody>
          <a:bodyPr anchor="ctr"/>
          <a:lstStyle/>
          <a:p>
            <a:pPr algn="ctr" eaLnBrk="0" hangingPunct="0"/>
            <a:endParaRPr lang="en-US" sz="4000" dirty="0">
              <a:solidFill>
                <a:schemeClr val="accent2"/>
              </a:solidFill>
              <a:ea typeface="ＭＳ Ｐゴシック" pitchFamily="34" charset="-128"/>
            </a:endParaRPr>
          </a:p>
        </p:txBody>
      </p:sp>
      <p:sp>
        <p:nvSpPr>
          <p:cNvPr id="1474564" name="Rectangle 4"/>
          <p:cNvSpPr>
            <a:spLocks noChangeArrowheads="1"/>
          </p:cNvSpPr>
          <p:nvPr/>
        </p:nvSpPr>
        <p:spPr bwMode="auto">
          <a:xfrm>
            <a:off x="5448302" y="6265963"/>
            <a:ext cx="4641784" cy="307777"/>
          </a:xfrm>
          <a:prstGeom prst="rect">
            <a:avLst/>
          </a:prstGeom>
          <a:solidFill>
            <a:schemeClr val="bg1"/>
          </a:solidFill>
          <a:ln w="9525">
            <a:noFill/>
            <a:miter lim="800000"/>
            <a:headEnd/>
            <a:tailEnd/>
          </a:ln>
        </p:spPr>
        <p:txBody>
          <a:bodyPr wrap="none" anchor="ctr">
            <a:spAutoFit/>
          </a:bodyPr>
          <a:lstStyle/>
          <a:p>
            <a:r>
              <a:rPr lang="en-US" sz="1400" b="1" dirty="0">
                <a:solidFill>
                  <a:srgbClr val="120B99"/>
                </a:solidFill>
                <a:ea typeface="ＭＳ Ｐゴシック" pitchFamily="34" charset="-128"/>
              </a:rPr>
              <a:t>Lo et al. (2008)</a:t>
            </a:r>
            <a:r>
              <a:rPr lang="en-US" sz="1400" dirty="0">
                <a:solidFill>
                  <a:srgbClr val="120B99"/>
                </a:solidFill>
                <a:ea typeface="ＭＳ Ｐゴシック" pitchFamily="34" charset="-128"/>
              </a:rPr>
              <a:t> </a:t>
            </a:r>
            <a:r>
              <a:rPr lang="en-US" sz="1400" i="1" dirty="0">
                <a:solidFill>
                  <a:srgbClr val="120B99"/>
                </a:solidFill>
                <a:ea typeface="ＭＳ Ｐゴシック" pitchFamily="34" charset="-128"/>
              </a:rPr>
              <a:t>Infect Control Hosp Epidemiol </a:t>
            </a:r>
            <a:r>
              <a:rPr lang="en-US" sz="1400" dirty="0">
                <a:solidFill>
                  <a:srgbClr val="120B99"/>
                </a:solidFill>
                <a:ea typeface="ＭＳ Ｐゴシック" pitchFamily="34" charset="-128"/>
              </a:rPr>
              <a:t>Suppl 1:S41-50</a:t>
            </a:r>
            <a:r>
              <a:rPr lang="en-US" sz="1400" b="1" dirty="0">
                <a:solidFill>
                  <a:srgbClr val="120B99"/>
                </a:solidFill>
                <a:ea typeface="ＭＳ Ｐゴシック" pitchFamily="34" charset="-128"/>
              </a:rPr>
              <a:t> </a:t>
            </a:r>
          </a:p>
        </p:txBody>
      </p:sp>
    </p:spTree>
    <p:extLst>
      <p:ext uri="{BB962C8B-B14F-4D97-AF65-F5344CB8AC3E}">
        <p14:creationId xmlns:p14="http://schemas.microsoft.com/office/powerpoint/2010/main" val="447608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5594" name="Rectangle 147559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5587" name="Rectangle 2"/>
          <p:cNvSpPr>
            <a:spLocks noGrp="1" noChangeArrowheads="1"/>
          </p:cNvSpPr>
          <p:nvPr>
            <p:ph type="title"/>
          </p:nvPr>
        </p:nvSpPr>
        <p:spPr>
          <a:xfrm>
            <a:off x="640080" y="325369"/>
            <a:ext cx="4368602" cy="1956841"/>
          </a:xfrm>
        </p:spPr>
        <p:txBody>
          <a:bodyPr vert="horz" lIns="91440" tIns="45720" rIns="91440" bIns="45720" rtlCol="0" anchor="b">
            <a:normAutofit/>
          </a:bodyPr>
          <a:lstStyle/>
          <a:p>
            <a:pPr defTabSz="914400"/>
            <a:r>
              <a:rPr lang="en-US" sz="4200" dirty="0"/>
              <a:t>What you should not do to prevent CAUTI </a:t>
            </a:r>
          </a:p>
        </p:txBody>
      </p:sp>
      <p:sp>
        <p:nvSpPr>
          <p:cNvPr id="147559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6" name="Inhaltsplatzhalter 2"/>
          <p:cNvSpPr>
            <a:spLocks noGrp="1"/>
          </p:cNvSpPr>
          <p:nvPr>
            <p:ph idx="4294967295"/>
          </p:nvPr>
        </p:nvSpPr>
        <p:spPr>
          <a:xfrm>
            <a:off x="640080" y="2872899"/>
            <a:ext cx="4243589" cy="3320668"/>
          </a:xfrm>
          <a:prstGeom prst="rect">
            <a:avLst/>
          </a:prstGeom>
        </p:spPr>
        <p:txBody>
          <a:bodyPr vert="horz" lIns="91440" tIns="45720" rIns="91440" bIns="45720" rtlCol="0">
            <a:normAutofit/>
          </a:bodyPr>
          <a:lstStyle/>
          <a:p>
            <a:pPr indent="-228600" defTabSz="914400"/>
            <a:r>
              <a:rPr lang="en-US" sz="2200"/>
              <a:t>Do not use (avoid) catheter irrigation (A-I)</a:t>
            </a:r>
          </a:p>
          <a:p>
            <a:pPr indent="-228600" defTabSz="914400"/>
            <a:endParaRPr lang="en-US" sz="2200"/>
          </a:p>
          <a:p>
            <a:pPr indent="-228600" defTabSz="914400"/>
            <a:r>
              <a:rPr lang="en-US" sz="2200"/>
              <a:t>Do not use systemic antimicrobials routinely as prophylaxis (A-II)</a:t>
            </a:r>
          </a:p>
          <a:p>
            <a:pPr indent="-228600" defTabSz="914400"/>
            <a:endParaRPr lang="en-US" sz="2200"/>
          </a:p>
          <a:p>
            <a:pPr indent="-228600" defTabSz="914400"/>
            <a:r>
              <a:rPr lang="en-US" sz="2200"/>
              <a:t>Do not change catheters routinely (A-III)</a:t>
            </a:r>
          </a:p>
          <a:p>
            <a:pPr indent="-228600" defTabSz="914400"/>
            <a:endParaRPr lang="en-US" sz="2200"/>
          </a:p>
        </p:txBody>
      </p:sp>
      <p:pic>
        <p:nvPicPr>
          <p:cNvPr id="1475590" name="Picture 1475589">
            <a:extLst>
              <a:ext uri="{FF2B5EF4-FFF2-40B4-BE49-F238E27FC236}">
                <a16:creationId xmlns:a16="http://schemas.microsoft.com/office/drawing/2014/main" id="{7EC02D24-69DC-25AF-C8F7-06A4FBF78167}"/>
              </a:ext>
            </a:extLst>
          </p:cNvPr>
          <p:cNvPicPr>
            <a:picLocks noChangeAspect="1"/>
          </p:cNvPicPr>
          <p:nvPr/>
        </p:nvPicPr>
        <p:blipFill rotWithShape="1">
          <a:blip r:embed="rId2"/>
          <a:srcRect t="302" r="7" b="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475588" name="Rectangle 4"/>
          <p:cNvSpPr>
            <a:spLocks noChangeArrowheads="1"/>
          </p:cNvSpPr>
          <p:nvPr/>
        </p:nvSpPr>
        <p:spPr bwMode="auto">
          <a:xfrm>
            <a:off x="5448302" y="6265963"/>
            <a:ext cx="4641784" cy="307777"/>
          </a:xfrm>
          <a:prstGeom prst="rect">
            <a:avLst/>
          </a:prstGeom>
          <a:solidFill>
            <a:schemeClr val="bg1"/>
          </a:solidFill>
          <a:ln w="9525">
            <a:noFill/>
            <a:miter lim="800000"/>
            <a:headEnd/>
            <a:tailEnd/>
          </a:ln>
        </p:spPr>
        <p:txBody>
          <a:bodyPr wrap="none" anchor="ctr">
            <a:spAutoFit/>
          </a:bodyPr>
          <a:lstStyle/>
          <a:p>
            <a:pPr>
              <a:spcAft>
                <a:spcPts val="600"/>
              </a:spcAft>
            </a:pPr>
            <a:r>
              <a:rPr lang="en-US" sz="1400" b="1" dirty="0">
                <a:solidFill>
                  <a:srgbClr val="120B99"/>
                </a:solidFill>
                <a:ea typeface="ＭＳ Ｐゴシック" pitchFamily="34" charset="-128"/>
              </a:rPr>
              <a:t>Lo et al. (2008)</a:t>
            </a:r>
            <a:r>
              <a:rPr lang="en-US" sz="1400" dirty="0">
                <a:solidFill>
                  <a:srgbClr val="120B99"/>
                </a:solidFill>
                <a:ea typeface="ＭＳ Ｐゴシック" pitchFamily="34" charset="-128"/>
              </a:rPr>
              <a:t> </a:t>
            </a:r>
            <a:r>
              <a:rPr lang="en-US" sz="1400" i="1" dirty="0">
                <a:solidFill>
                  <a:srgbClr val="120B99"/>
                </a:solidFill>
                <a:ea typeface="ＭＳ Ｐゴシック" pitchFamily="34" charset="-128"/>
              </a:rPr>
              <a:t>Infect Control Hosp Epidemiol </a:t>
            </a:r>
            <a:r>
              <a:rPr lang="en-US" sz="1400" dirty="0">
                <a:solidFill>
                  <a:srgbClr val="120B99"/>
                </a:solidFill>
                <a:ea typeface="ＭＳ Ｐゴシック" pitchFamily="34" charset="-128"/>
              </a:rPr>
              <a:t>Suppl 1:S41-50</a:t>
            </a:r>
            <a:r>
              <a:rPr lang="en-US" sz="1400" b="1" dirty="0">
                <a:solidFill>
                  <a:srgbClr val="120B99"/>
                </a:solidFill>
                <a:ea typeface="ＭＳ Ｐゴシック" pitchFamily="34" charset="-128"/>
              </a:rPr>
              <a:t> </a:t>
            </a:r>
            <a:endParaRPr lang="en-US" sz="1400" b="1">
              <a:solidFill>
                <a:srgbClr val="120B99"/>
              </a:solidFill>
              <a:ea typeface="ＭＳ Ｐゴシック" pitchFamily="34" charset="-128"/>
            </a:endParaRPr>
          </a:p>
        </p:txBody>
      </p:sp>
    </p:spTree>
    <p:extLst>
      <p:ext uri="{BB962C8B-B14F-4D97-AF65-F5344CB8AC3E}">
        <p14:creationId xmlns:p14="http://schemas.microsoft.com/office/powerpoint/2010/main" val="123960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7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7161" name="Rectangle 81716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7157" name="Picture 817156">
            <a:extLst>
              <a:ext uri="{FF2B5EF4-FFF2-40B4-BE49-F238E27FC236}">
                <a16:creationId xmlns:a16="http://schemas.microsoft.com/office/drawing/2014/main" id="{E909547A-CEF5-A513-8369-13B5DCF89284}"/>
              </a:ext>
            </a:extLst>
          </p:cNvPr>
          <p:cNvPicPr>
            <a:picLocks noChangeAspect="1"/>
          </p:cNvPicPr>
          <p:nvPr/>
        </p:nvPicPr>
        <p:blipFill rotWithShape="1">
          <a:blip r:embed="rId2"/>
          <a:srcRect l="30260" r="29261" b="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81716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17154" name="Rectangle 2"/>
          <p:cNvSpPr>
            <a:spLocks noGrp="1" noChangeArrowheads="1"/>
          </p:cNvSpPr>
          <p:nvPr>
            <p:ph type="title"/>
          </p:nvPr>
        </p:nvSpPr>
        <p:spPr>
          <a:xfrm>
            <a:off x="5827048" y="407987"/>
            <a:ext cx="5721484" cy="1325563"/>
          </a:xfrm>
        </p:spPr>
        <p:txBody>
          <a:bodyPr vert="horz" lIns="91440" tIns="45720" rIns="91440" bIns="45720" rtlCol="0" anchor="ctr">
            <a:normAutofit/>
          </a:bodyPr>
          <a:lstStyle/>
          <a:p>
            <a:pPr defTabSz="914400"/>
            <a:r>
              <a:rPr lang="en-US" sz="4400"/>
              <a:t>1st principle of infection prevention</a:t>
            </a:r>
          </a:p>
        </p:txBody>
      </p:sp>
      <p:sp>
        <p:nvSpPr>
          <p:cNvPr id="817155" name="Rectangle 3"/>
          <p:cNvSpPr>
            <a:spLocks noGrp="1" noChangeArrowheads="1"/>
          </p:cNvSpPr>
          <p:nvPr>
            <p:ph idx="4294967295"/>
          </p:nvPr>
        </p:nvSpPr>
        <p:spPr>
          <a:xfrm>
            <a:off x="5827048" y="1868487"/>
            <a:ext cx="5721484" cy="4351338"/>
          </a:xfrm>
          <a:prstGeom prst="rect">
            <a:avLst/>
          </a:prstGeom>
        </p:spPr>
        <p:txBody>
          <a:bodyPr vert="horz" lIns="91440" tIns="45720" rIns="91440" bIns="45720" rtlCol="0" anchor="t">
            <a:normAutofit/>
          </a:bodyPr>
          <a:lstStyle/>
          <a:p>
            <a:pPr marL="0" indent="0" defTabSz="914400">
              <a:buNone/>
            </a:pPr>
            <a:r>
              <a:rPr lang="en-US" i="1" dirty="0"/>
              <a:t>   </a:t>
            </a:r>
            <a:endParaRPr lang="en-US"/>
          </a:p>
          <a:p>
            <a:pPr indent="-228600" defTabSz="914400"/>
            <a:r>
              <a:rPr lang="en-US" i="1" dirty="0"/>
              <a:t>at least 35-50% of all healthcare-associated infections are associated with only 5 patient care practices:</a:t>
            </a:r>
            <a:endParaRPr lang="en-US" i="1" dirty="0">
              <a:cs typeface="Calibri"/>
            </a:endParaRPr>
          </a:p>
          <a:p>
            <a:pPr indent="-228600" defTabSz="914400"/>
            <a:endParaRPr lang="en-US" i="1"/>
          </a:p>
          <a:p>
            <a:pPr indent="-228600" defTabSz="914400"/>
            <a:r>
              <a:rPr lang="en-US" dirty="0"/>
              <a:t>Use and care of urinary catheters</a:t>
            </a:r>
            <a:endParaRPr lang="en-US" dirty="0">
              <a:cs typeface="Calibri"/>
            </a:endParaRPr>
          </a:p>
          <a:p>
            <a:pPr indent="-228600" defTabSz="914400"/>
            <a:r>
              <a:rPr lang="en-US" dirty="0"/>
              <a:t>Use and care of vascular access lines</a:t>
            </a:r>
            <a:endParaRPr lang="en-US" dirty="0">
              <a:cs typeface="Calibri"/>
            </a:endParaRPr>
          </a:p>
          <a:p>
            <a:pPr indent="-228600" defTabSz="914400"/>
            <a:r>
              <a:rPr lang="en-US" dirty="0"/>
              <a:t>Therapy and support of pulmonary functions</a:t>
            </a:r>
            <a:endParaRPr lang="en-US" dirty="0">
              <a:cs typeface="Calibri"/>
            </a:endParaRPr>
          </a:p>
          <a:p>
            <a:pPr indent="-228600" defTabSz="914400"/>
            <a:r>
              <a:rPr lang="en-US" dirty="0"/>
              <a:t>Experience with surgical procedures</a:t>
            </a:r>
            <a:endParaRPr lang="en-US" dirty="0">
              <a:cs typeface="Calibri"/>
            </a:endParaRPr>
          </a:p>
          <a:p>
            <a:pPr indent="-228600" defTabSz="914400"/>
            <a:r>
              <a:rPr lang="en-US" dirty="0"/>
              <a:t>Hand hygiene and standard precautions</a:t>
            </a:r>
            <a:endParaRPr lang="en-US" dirty="0">
              <a:cs typeface="Calibri"/>
            </a:endParaRPr>
          </a:p>
        </p:txBody>
      </p:sp>
    </p:spTree>
    <p:extLst>
      <p:ext uri="{BB962C8B-B14F-4D97-AF65-F5344CB8AC3E}">
        <p14:creationId xmlns:p14="http://schemas.microsoft.com/office/powerpoint/2010/main" val="11631849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vert="horz" lIns="91440" tIns="45720" rIns="91440" bIns="45720" rtlCol="0" anchor="b">
            <a:normAutofit/>
          </a:bodyPr>
          <a:lstStyle/>
          <a:p>
            <a:pPr defTabSz="914400"/>
            <a:r>
              <a:rPr lang="en-US" sz="3700" b="1"/>
              <a:t>Central Line Associated </a:t>
            </a:r>
            <a:br>
              <a:rPr lang="en-US" sz="3700" b="1"/>
            </a:br>
            <a:r>
              <a:rPr lang="en-US" sz="3700" b="1"/>
              <a:t>Blood Stream Infection (CLABSI)</a:t>
            </a:r>
          </a:p>
        </p:txBody>
      </p:sp>
      <p:sp>
        <p:nvSpPr>
          <p:cNvPr id="3" name="Content Placeholder 2"/>
          <p:cNvSpPr>
            <a:spLocks noGrp="1"/>
          </p:cNvSpPr>
          <p:nvPr>
            <p:ph idx="4294967295"/>
          </p:nvPr>
        </p:nvSpPr>
        <p:spPr>
          <a:xfrm>
            <a:off x="4965431" y="2438400"/>
            <a:ext cx="6586489" cy="3785419"/>
          </a:xfrm>
          <a:prstGeom prst="rect">
            <a:avLst/>
          </a:prstGeom>
        </p:spPr>
        <p:txBody>
          <a:bodyPr vert="horz" lIns="91440" tIns="45720" rIns="91440" bIns="45720" rtlCol="0">
            <a:normAutofit/>
          </a:bodyPr>
          <a:lstStyle/>
          <a:p>
            <a:pPr indent="-228600" defTabSz="914400"/>
            <a:r>
              <a:rPr lang="en-US" sz="2000"/>
              <a:t>A laboratory-confirmed primary bloodstream infection in a patient where the central line was in place for &gt; 2 calendar days (48 hours) on the date of the event, with day of device placement being Day 1.</a:t>
            </a:r>
          </a:p>
        </p:txBody>
      </p:sp>
      <p:pic>
        <p:nvPicPr>
          <p:cNvPr id="5" name="Picture 4" descr="A picture of an electromagnetic radiation">
            <a:extLst>
              <a:ext uri="{FF2B5EF4-FFF2-40B4-BE49-F238E27FC236}">
                <a16:creationId xmlns:a16="http://schemas.microsoft.com/office/drawing/2014/main" id="{2C000D48-268D-9F1F-ECBA-E83C9884106F}"/>
              </a:ext>
            </a:extLst>
          </p:cNvPr>
          <p:cNvPicPr>
            <a:picLocks noChangeAspect="1"/>
          </p:cNvPicPr>
          <p:nvPr/>
        </p:nvPicPr>
        <p:blipFill rotWithShape="1">
          <a:blip r:embed="rId2"/>
          <a:srcRect l="27147" r="27601" b="-4"/>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CAC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387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68" name="Rectangle 70667">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670" name="Arc 70669">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0672" name="Oval 70671">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0663" name="Picture 2" descr="G:\share\Infection Control\Bug pictures\cvc.JPG"/>
          <p:cNvPicPr>
            <a:picLocks noChangeAspect="1" noChangeArrowheads="1"/>
          </p:cNvPicPr>
          <p:nvPr/>
        </p:nvPicPr>
        <p:blipFill rotWithShape="1">
          <a:blip r:embed="rId3"/>
          <a:srcRect t="2160" r="-2" b="9650"/>
          <a:stretch/>
        </p:blipFill>
        <p:spPr bwMode="auto">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p:spPr>
      </p:pic>
      <p:sp>
        <p:nvSpPr>
          <p:cNvPr id="70674" name="Rectangle 70673">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658" name="Footer Placeholder 4"/>
          <p:cNvSpPr>
            <a:spLocks noGrp="1"/>
          </p:cNvSpPr>
          <p:nvPr>
            <p:ph type="ftr" sz="quarter" idx="11"/>
          </p:nvPr>
        </p:nvSpPr>
        <p:spPr bwMode="auto">
          <a:xfrm>
            <a:off x="4038600" y="6356350"/>
            <a:ext cx="4114800" cy="365125"/>
          </a:xfrm>
          <a:prstGeom prst="rect">
            <a:avLst/>
          </a:prstGeom>
        </p:spPr>
        <p:txBody>
          <a:bodyPr vert="horz" lIns="91440" tIns="45720" rIns="91440" bIns="45720" rtlCol="0" anchor="ctr">
            <a:normAutofit/>
          </a:bodyPr>
          <a:lstStyle/>
          <a:p>
            <a:pPr>
              <a:spcAft>
                <a:spcPts val="600"/>
              </a:spcAft>
              <a:defRPr/>
            </a:pPr>
            <a:r>
              <a:rPr lang="en-US" sz="1200" kern="1200">
                <a:solidFill>
                  <a:schemeClr val="bg1"/>
                </a:solidFill>
                <a:latin typeface="Calibri" panose="020F0502020204030204"/>
                <a:ea typeface="+mn-ea"/>
                <a:cs typeface="+mn-cs"/>
              </a:rPr>
              <a:t>Session 3</a:t>
            </a:r>
          </a:p>
        </p:txBody>
      </p:sp>
      <p:sp>
        <p:nvSpPr>
          <p:cNvPr id="4" name="Slide Number Placeholder 5"/>
          <p:cNvSpPr txBox="1">
            <a:spLocks noGrp="1"/>
          </p:cNvSpPr>
          <p:nvPr/>
        </p:nvSpPr>
        <p:spPr>
          <a:xfrm>
            <a:off x="8077200" y="6356353"/>
            <a:ext cx="2133600" cy="365125"/>
          </a:xfrm>
          <a:prstGeom prst="rect">
            <a:avLst/>
          </a:prstGeom>
          <a:noFill/>
        </p:spPr>
        <p:txBody>
          <a:bodyPr anchor="ctr"/>
          <a:lstStyle/>
          <a:p>
            <a:pPr algn="r">
              <a:spcAft>
                <a:spcPts val="600"/>
              </a:spcAft>
              <a:defRPr/>
            </a:pPr>
            <a:fld id="{0553FB25-C74F-4F01-A3FF-43BEB76EF175}" type="slidenum">
              <a:rPr lang="en-US" sz="1200">
                <a:solidFill>
                  <a:schemeClr val="tx1">
                    <a:tint val="75000"/>
                  </a:schemeClr>
                </a:solidFill>
              </a:rPr>
              <a:pPr algn="r">
                <a:spcAft>
                  <a:spcPts val="600"/>
                </a:spcAft>
                <a:defRPr/>
              </a:pPr>
              <a:t>15</a:t>
            </a:fld>
            <a:endParaRPr lang="en-US" sz="1200">
              <a:solidFill>
                <a:schemeClr val="tx1">
                  <a:tint val="75000"/>
                </a:schemeClr>
              </a:solidFill>
            </a:endParaRPr>
          </a:p>
        </p:txBody>
      </p:sp>
      <p:sp>
        <p:nvSpPr>
          <p:cNvPr id="70662" name="Rectangle 3"/>
          <p:cNvSpPr>
            <a:spLocks noChangeArrowheads="1"/>
          </p:cNvSpPr>
          <p:nvPr/>
        </p:nvSpPr>
        <p:spPr bwMode="auto">
          <a:xfrm>
            <a:off x="2889250" y="1290638"/>
            <a:ext cx="7329488" cy="4419600"/>
          </a:xfrm>
          <a:prstGeom prst="rect">
            <a:avLst/>
          </a:prstGeom>
          <a:noFill/>
          <a:ln w="9525">
            <a:noFill/>
            <a:miter lim="800000"/>
            <a:headEnd/>
            <a:tailEnd/>
          </a:ln>
        </p:spPr>
        <p:txBody>
          <a:bodyPr/>
          <a:lstStyle/>
          <a:p>
            <a:pPr marL="342900" indent="-342900">
              <a:lnSpc>
                <a:spcPct val="70000"/>
              </a:lnSpc>
              <a:spcBef>
                <a:spcPct val="20000"/>
              </a:spcBef>
            </a:pPr>
            <a:endParaRPr lang="en-US" sz="2600" dirty="0">
              <a:latin typeface="Calibri" pitchFamily="34" charset="0"/>
            </a:endParaRPr>
          </a:p>
        </p:txBody>
      </p:sp>
      <p:sp>
        <p:nvSpPr>
          <p:cNvPr id="70660" name="Content Placeholder 4"/>
          <p:cNvSpPr>
            <a:spLocks noGrp="1"/>
          </p:cNvSpPr>
          <p:nvPr>
            <p:ph idx="4294967295"/>
          </p:nvPr>
        </p:nvSpPr>
        <p:spPr>
          <a:xfrm>
            <a:off x="1676400" y="396817"/>
            <a:ext cx="5229765" cy="4984809"/>
          </a:xfrm>
          <a:prstGeom prst="rect">
            <a:avLst/>
          </a:prstGeom>
        </p:spPr>
        <p:txBody>
          <a:bodyPr vert="horz" lIns="91440" tIns="45720" rIns="91440" bIns="45720" rtlCol="0" anchor="t">
            <a:noAutofit/>
          </a:bodyPr>
          <a:lstStyle/>
          <a:p>
            <a:pPr marL="283845" indent="-283845"/>
            <a:r>
              <a:rPr lang="en-US" sz="2000" b="1" dirty="0">
                <a:solidFill>
                  <a:srgbClr val="FF0000"/>
                </a:solidFill>
              </a:rPr>
              <a:t>A central line is</a:t>
            </a:r>
            <a:endParaRPr lang="en-US" sz="2000" b="1">
              <a:solidFill>
                <a:srgbClr val="FF0000"/>
              </a:solidFill>
              <a:cs typeface="Calibri"/>
            </a:endParaRPr>
          </a:p>
          <a:p>
            <a:pPr marL="741045" lvl="1" indent="-342900"/>
            <a:r>
              <a:rPr lang="en-US" sz="2000" dirty="0"/>
              <a:t>An intravascular catheter that terminates at or close to the heart or in one of the great vessels which is used for infusion, withdrawal of blood, or hemodynamic monitoring</a:t>
            </a:r>
            <a:endParaRPr lang="en-US" sz="2000" dirty="0">
              <a:cs typeface="Calibri" panose="020F0502020204030204"/>
            </a:endParaRPr>
          </a:p>
          <a:p>
            <a:pPr marL="741045" lvl="1" indent="-342900"/>
            <a:endParaRPr lang="en-US" sz="2000" dirty="0">
              <a:cs typeface="Calibri" panose="020F0502020204030204"/>
            </a:endParaRPr>
          </a:p>
          <a:p>
            <a:pPr marL="283845" indent="-283845"/>
            <a:r>
              <a:rPr lang="en-US" sz="2000" b="1" dirty="0">
                <a:solidFill>
                  <a:srgbClr val="FF0000"/>
                </a:solidFill>
              </a:rPr>
              <a:t>Examples of Great Vessels include:</a:t>
            </a:r>
            <a:endParaRPr lang="en-US" sz="2000" b="1">
              <a:solidFill>
                <a:srgbClr val="FF0000"/>
              </a:solidFill>
              <a:cs typeface="Calibri"/>
            </a:endParaRPr>
          </a:p>
          <a:p>
            <a:pPr marL="741045" lvl="1" indent="-342900"/>
            <a:r>
              <a:rPr lang="en-US" sz="2000" dirty="0"/>
              <a:t>Aorta</a:t>
            </a:r>
            <a:endParaRPr lang="en-US" sz="2000" dirty="0">
              <a:cs typeface="Calibri" panose="020F0502020204030204"/>
            </a:endParaRPr>
          </a:p>
          <a:p>
            <a:pPr marL="741045" lvl="1" indent="-342900"/>
            <a:r>
              <a:rPr lang="en-US" sz="2000" dirty="0"/>
              <a:t>Pulmonary artery </a:t>
            </a:r>
            <a:endParaRPr lang="en-US" sz="2000">
              <a:cs typeface="Calibri"/>
            </a:endParaRPr>
          </a:p>
          <a:p>
            <a:pPr marL="741045" lvl="1" indent="-342900"/>
            <a:r>
              <a:rPr lang="en-US" sz="2000" dirty="0"/>
              <a:t>Superior vena cava  </a:t>
            </a:r>
            <a:endParaRPr lang="en-US" sz="2000" dirty="0">
              <a:cs typeface="Calibri" panose="020F0502020204030204"/>
            </a:endParaRPr>
          </a:p>
          <a:p>
            <a:pPr marL="741045" lvl="1" indent="-342900"/>
            <a:r>
              <a:rPr lang="en-US" sz="2000" dirty="0"/>
              <a:t>Inferior vena cava </a:t>
            </a:r>
            <a:endParaRPr lang="en-US" sz="2000" dirty="0">
              <a:cs typeface="Calibri" panose="020F0502020204030204"/>
            </a:endParaRPr>
          </a:p>
          <a:p>
            <a:pPr marL="741045" lvl="1" indent="-342900"/>
            <a:r>
              <a:rPr lang="en-US" sz="2000" dirty="0"/>
              <a:t>Brachiocephalic veins </a:t>
            </a:r>
            <a:endParaRPr lang="en-US" sz="2000" dirty="0">
              <a:cs typeface="Calibri" panose="020F0502020204030204"/>
            </a:endParaRPr>
          </a:p>
          <a:p>
            <a:pPr marL="741045" lvl="1" indent="-342900"/>
            <a:r>
              <a:rPr lang="en-US" sz="2000" dirty="0"/>
              <a:t>Internal jugular veins </a:t>
            </a:r>
            <a:endParaRPr lang="en-US" sz="2000" dirty="0">
              <a:cs typeface="Calibri" panose="020F0502020204030204"/>
            </a:endParaRPr>
          </a:p>
          <a:p>
            <a:pPr marL="741045" lvl="1" indent="-342900"/>
            <a:r>
              <a:rPr lang="en-US" sz="2000" dirty="0"/>
              <a:t>Subclavian veins </a:t>
            </a:r>
            <a:endParaRPr lang="en-US" sz="2000" dirty="0">
              <a:cs typeface="Calibri" panose="020F0502020204030204"/>
            </a:endParaRPr>
          </a:p>
          <a:p>
            <a:pPr marL="741045" lvl="1" indent="-342900"/>
            <a:r>
              <a:rPr lang="en-US" sz="2000" dirty="0"/>
              <a:t>External iliac veins </a:t>
            </a:r>
            <a:endParaRPr lang="en-US" sz="2000" dirty="0">
              <a:cs typeface="Calibri" panose="020F0502020204030204"/>
            </a:endParaRPr>
          </a:p>
          <a:p>
            <a:pPr marL="741045" lvl="1" indent="-342900"/>
            <a:r>
              <a:rPr lang="en-US" sz="2000" dirty="0"/>
              <a:t>Common iliac veins </a:t>
            </a:r>
            <a:endParaRPr lang="en-US" sz="2000" dirty="0">
              <a:cs typeface="Calibri" panose="020F0502020204030204"/>
            </a:endParaRPr>
          </a:p>
          <a:p>
            <a:pPr marL="741045" lvl="1" indent="-342900"/>
            <a:r>
              <a:rPr lang="en-US" sz="2000" dirty="0"/>
              <a:t>Femoral veins  </a:t>
            </a:r>
            <a:endParaRPr lang="en-US" sz="2000" dirty="0">
              <a:cs typeface="Calibri" panose="020F0502020204030204"/>
            </a:endParaRPr>
          </a:p>
          <a:p>
            <a:pPr marL="741045" lvl="1" indent="-342900"/>
            <a:r>
              <a:rPr lang="en-US" sz="2000" dirty="0"/>
              <a:t>In neonates, the umbilical artery/vein </a:t>
            </a:r>
            <a:endParaRPr lang="en-US" sz="2000" dirty="0">
              <a:cs typeface="Calibri" panose="020F0502020204030204"/>
            </a:endParaRPr>
          </a:p>
        </p:txBody>
      </p:sp>
    </p:spTree>
    <p:extLst>
      <p:ext uri="{BB962C8B-B14F-4D97-AF65-F5344CB8AC3E}">
        <p14:creationId xmlns:p14="http://schemas.microsoft.com/office/powerpoint/2010/main" val="546472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ChangeArrowheads="1"/>
          </p:cNvSpPr>
          <p:nvPr/>
        </p:nvSpPr>
        <p:spPr bwMode="auto">
          <a:xfrm>
            <a:off x="1524000" y="0"/>
            <a:ext cx="9144000" cy="6858000"/>
          </a:xfrm>
          <a:prstGeom prst="rect">
            <a:avLst/>
          </a:prstGeom>
          <a:solidFill>
            <a:srgbClr val="FFFFFF"/>
          </a:solidFill>
          <a:ln w="9525">
            <a:noFill/>
            <a:miter lim="800000"/>
            <a:headEnd/>
            <a:tailEnd/>
          </a:ln>
          <a:effectLst/>
        </p:spPr>
        <p:txBody>
          <a:bodyPr wrap="none" anchor="ctr"/>
          <a:lstStyle/>
          <a:p>
            <a:endParaRPr lang="en-IN" dirty="0"/>
          </a:p>
        </p:txBody>
      </p:sp>
      <p:pic>
        <p:nvPicPr>
          <p:cNvPr id="1451011" name="Picture 3"/>
          <p:cNvPicPr>
            <a:picLocks noChangeAspect="1" noChangeArrowheads="1"/>
          </p:cNvPicPr>
          <p:nvPr/>
        </p:nvPicPr>
        <p:blipFill>
          <a:blip r:embed="rId3"/>
          <a:srcRect/>
          <a:stretch>
            <a:fillRect/>
          </a:stretch>
        </p:blipFill>
        <p:spPr bwMode="auto">
          <a:xfrm>
            <a:off x="1638300" y="-14514"/>
            <a:ext cx="8420100" cy="6777038"/>
          </a:xfrm>
          <a:prstGeom prst="rect">
            <a:avLst/>
          </a:prstGeom>
          <a:noFill/>
          <a:ln w="9525">
            <a:noFill/>
            <a:miter lim="800000"/>
            <a:headEnd/>
            <a:tailEnd/>
          </a:ln>
          <a:effectLst/>
        </p:spPr>
      </p:pic>
      <p:sp>
        <p:nvSpPr>
          <p:cNvPr id="1451012" name="Rectangle 4"/>
          <p:cNvSpPr>
            <a:spLocks noChangeArrowheads="1"/>
          </p:cNvSpPr>
          <p:nvPr/>
        </p:nvSpPr>
        <p:spPr bwMode="auto">
          <a:xfrm>
            <a:off x="3000375" y="5661025"/>
            <a:ext cx="1079500" cy="863600"/>
          </a:xfrm>
          <a:prstGeom prst="rect">
            <a:avLst/>
          </a:prstGeom>
          <a:solidFill>
            <a:srgbClr val="FFFFFF"/>
          </a:solidFill>
          <a:ln w="9525">
            <a:solidFill>
              <a:srgbClr val="FFFFFF"/>
            </a:solidFill>
            <a:miter lim="800000"/>
            <a:headEnd/>
            <a:tailEnd/>
          </a:ln>
          <a:effectLst/>
        </p:spPr>
        <p:txBody>
          <a:bodyPr wrap="none" anchor="ctr"/>
          <a:lstStyle/>
          <a:p>
            <a:endParaRPr lang="en-IN" dirty="0"/>
          </a:p>
        </p:txBody>
      </p:sp>
      <p:sp>
        <p:nvSpPr>
          <p:cNvPr id="1451013" name="Rectangle 5"/>
          <p:cNvSpPr>
            <a:spLocks noChangeArrowheads="1"/>
          </p:cNvSpPr>
          <p:nvPr/>
        </p:nvSpPr>
        <p:spPr bwMode="auto">
          <a:xfrm>
            <a:off x="5591175" y="5229228"/>
            <a:ext cx="1296988" cy="720725"/>
          </a:xfrm>
          <a:prstGeom prst="rect">
            <a:avLst/>
          </a:prstGeom>
          <a:solidFill>
            <a:srgbClr val="FFFFFF"/>
          </a:solidFill>
          <a:ln w="9525">
            <a:solidFill>
              <a:srgbClr val="FFFFFF"/>
            </a:solidFill>
            <a:miter lim="800000"/>
            <a:headEnd/>
            <a:tailEnd/>
          </a:ln>
          <a:effectLst/>
        </p:spPr>
        <p:txBody>
          <a:bodyPr wrap="none" anchor="ctr"/>
          <a:lstStyle/>
          <a:p>
            <a:endParaRPr lang="en-IN" dirty="0"/>
          </a:p>
        </p:txBody>
      </p:sp>
      <p:sp>
        <p:nvSpPr>
          <p:cNvPr id="1451014" name="Line 6"/>
          <p:cNvSpPr>
            <a:spLocks noChangeShapeType="1"/>
          </p:cNvSpPr>
          <p:nvPr/>
        </p:nvSpPr>
        <p:spPr bwMode="auto">
          <a:xfrm flipH="1" flipV="1">
            <a:off x="7104066" y="4797428"/>
            <a:ext cx="720725" cy="576263"/>
          </a:xfrm>
          <a:prstGeom prst="line">
            <a:avLst/>
          </a:prstGeom>
          <a:noFill/>
          <a:ln w="76200">
            <a:solidFill>
              <a:schemeClr val="bg1"/>
            </a:solidFill>
            <a:round/>
            <a:headEnd/>
            <a:tailEnd type="triangle" w="med" len="med"/>
          </a:ln>
          <a:effectLst/>
        </p:spPr>
        <p:txBody>
          <a:bodyPr/>
          <a:lstStyle/>
          <a:p>
            <a:endParaRPr lang="en-IN" dirty="0"/>
          </a:p>
        </p:txBody>
      </p:sp>
      <p:sp>
        <p:nvSpPr>
          <p:cNvPr id="1451015" name="Rectangle 7"/>
          <p:cNvSpPr>
            <a:spLocks noChangeArrowheads="1"/>
          </p:cNvSpPr>
          <p:nvPr/>
        </p:nvSpPr>
        <p:spPr bwMode="auto">
          <a:xfrm>
            <a:off x="4008441" y="1700216"/>
            <a:ext cx="2808287" cy="2376487"/>
          </a:xfrm>
          <a:prstGeom prst="rect">
            <a:avLst/>
          </a:prstGeom>
          <a:solidFill>
            <a:srgbClr val="FFFFFF"/>
          </a:solidFill>
          <a:ln w="9525">
            <a:solidFill>
              <a:srgbClr val="FFFFFF"/>
            </a:solidFill>
            <a:miter lim="800000"/>
            <a:headEnd/>
            <a:tailEnd/>
          </a:ln>
          <a:effectLst/>
        </p:spPr>
        <p:txBody>
          <a:bodyPr wrap="none" anchor="ctr"/>
          <a:lstStyle/>
          <a:p>
            <a:endParaRPr lang="en-IN" dirty="0"/>
          </a:p>
        </p:txBody>
      </p:sp>
      <p:sp>
        <p:nvSpPr>
          <p:cNvPr id="1451016" name="Rectangle 8"/>
          <p:cNvSpPr>
            <a:spLocks noChangeArrowheads="1"/>
          </p:cNvSpPr>
          <p:nvPr/>
        </p:nvSpPr>
        <p:spPr bwMode="auto">
          <a:xfrm>
            <a:off x="6527803" y="2420941"/>
            <a:ext cx="1439863" cy="720725"/>
          </a:xfrm>
          <a:prstGeom prst="rect">
            <a:avLst/>
          </a:prstGeom>
          <a:solidFill>
            <a:srgbClr val="FFFFFF"/>
          </a:solidFill>
          <a:ln w="9525">
            <a:solidFill>
              <a:srgbClr val="FFFFFF"/>
            </a:solidFill>
            <a:miter lim="800000"/>
            <a:headEnd/>
            <a:tailEnd/>
          </a:ln>
          <a:effectLst/>
        </p:spPr>
        <p:txBody>
          <a:bodyPr wrap="none" anchor="ctr"/>
          <a:lstStyle/>
          <a:p>
            <a:endParaRPr lang="en-IN" dirty="0"/>
          </a:p>
        </p:txBody>
      </p:sp>
      <p:sp>
        <p:nvSpPr>
          <p:cNvPr id="1451017" name="Rectangle 9"/>
          <p:cNvSpPr>
            <a:spLocks noChangeArrowheads="1"/>
          </p:cNvSpPr>
          <p:nvPr/>
        </p:nvSpPr>
        <p:spPr bwMode="auto">
          <a:xfrm>
            <a:off x="6672263" y="3500441"/>
            <a:ext cx="647700" cy="504825"/>
          </a:xfrm>
          <a:prstGeom prst="rect">
            <a:avLst/>
          </a:prstGeom>
          <a:solidFill>
            <a:srgbClr val="FFFFFF"/>
          </a:solidFill>
          <a:ln w="9525">
            <a:solidFill>
              <a:srgbClr val="FFFFFF"/>
            </a:solidFill>
            <a:miter lim="800000"/>
            <a:headEnd/>
            <a:tailEnd/>
          </a:ln>
          <a:effectLst/>
        </p:spPr>
        <p:txBody>
          <a:bodyPr wrap="none" anchor="ctr"/>
          <a:lstStyle/>
          <a:p>
            <a:endParaRPr lang="en-IN" dirty="0"/>
          </a:p>
        </p:txBody>
      </p:sp>
      <p:sp>
        <p:nvSpPr>
          <p:cNvPr id="1451018" name="Rectangle 10"/>
          <p:cNvSpPr>
            <a:spLocks noChangeArrowheads="1"/>
          </p:cNvSpPr>
          <p:nvPr/>
        </p:nvSpPr>
        <p:spPr bwMode="auto">
          <a:xfrm>
            <a:off x="6769103" y="3933828"/>
            <a:ext cx="73025" cy="574675"/>
          </a:xfrm>
          <a:prstGeom prst="rect">
            <a:avLst/>
          </a:prstGeom>
          <a:solidFill>
            <a:srgbClr val="FFFFFF"/>
          </a:solidFill>
          <a:ln w="9525">
            <a:solidFill>
              <a:srgbClr val="FFFFFF"/>
            </a:solidFill>
            <a:miter lim="800000"/>
            <a:headEnd/>
            <a:tailEnd/>
          </a:ln>
          <a:effectLst/>
        </p:spPr>
        <p:txBody>
          <a:bodyPr wrap="none" anchor="ctr"/>
          <a:lstStyle/>
          <a:p>
            <a:endParaRPr lang="en-IN" dirty="0"/>
          </a:p>
        </p:txBody>
      </p:sp>
      <p:sp>
        <p:nvSpPr>
          <p:cNvPr id="1451019" name="Rectangle 11"/>
          <p:cNvSpPr>
            <a:spLocks noChangeArrowheads="1"/>
          </p:cNvSpPr>
          <p:nvPr/>
        </p:nvSpPr>
        <p:spPr bwMode="auto">
          <a:xfrm>
            <a:off x="8832853" y="1916116"/>
            <a:ext cx="792163" cy="1368425"/>
          </a:xfrm>
          <a:prstGeom prst="rect">
            <a:avLst/>
          </a:prstGeom>
          <a:solidFill>
            <a:srgbClr val="FFFFFF"/>
          </a:solidFill>
          <a:ln w="9525">
            <a:solidFill>
              <a:srgbClr val="FFFFFF"/>
            </a:solidFill>
            <a:miter lim="800000"/>
            <a:headEnd/>
            <a:tailEnd/>
          </a:ln>
          <a:effectLst/>
        </p:spPr>
        <p:txBody>
          <a:bodyPr wrap="none" anchor="ctr"/>
          <a:lstStyle/>
          <a:p>
            <a:endParaRPr lang="en-IN" dirty="0"/>
          </a:p>
        </p:txBody>
      </p:sp>
      <p:sp>
        <p:nvSpPr>
          <p:cNvPr id="1451020" name="Rectangle 12"/>
          <p:cNvSpPr>
            <a:spLocks noChangeArrowheads="1"/>
          </p:cNvSpPr>
          <p:nvPr/>
        </p:nvSpPr>
        <p:spPr bwMode="auto">
          <a:xfrm>
            <a:off x="8616953" y="3141666"/>
            <a:ext cx="792163" cy="287337"/>
          </a:xfrm>
          <a:prstGeom prst="rect">
            <a:avLst/>
          </a:prstGeom>
          <a:solidFill>
            <a:srgbClr val="FFFFFF"/>
          </a:solidFill>
          <a:ln w="9525">
            <a:solidFill>
              <a:srgbClr val="FFFFFF"/>
            </a:solidFill>
            <a:miter lim="800000"/>
            <a:headEnd/>
            <a:tailEnd/>
          </a:ln>
          <a:effectLst/>
        </p:spPr>
        <p:txBody>
          <a:bodyPr wrap="none" anchor="ctr"/>
          <a:lstStyle/>
          <a:p>
            <a:endParaRPr lang="en-IN" dirty="0"/>
          </a:p>
        </p:txBody>
      </p:sp>
      <p:sp>
        <p:nvSpPr>
          <p:cNvPr id="1451021" name="Line 13"/>
          <p:cNvSpPr>
            <a:spLocks noChangeShapeType="1"/>
          </p:cNvSpPr>
          <p:nvPr/>
        </p:nvSpPr>
        <p:spPr bwMode="auto">
          <a:xfrm>
            <a:off x="7104066" y="2781300"/>
            <a:ext cx="1296987" cy="0"/>
          </a:xfrm>
          <a:prstGeom prst="line">
            <a:avLst/>
          </a:prstGeom>
          <a:noFill/>
          <a:ln w="76200">
            <a:solidFill>
              <a:schemeClr val="bg1"/>
            </a:solidFill>
            <a:round/>
            <a:headEnd/>
            <a:tailEnd type="triangle" w="med" len="med"/>
          </a:ln>
          <a:effectLst/>
        </p:spPr>
        <p:txBody>
          <a:bodyPr/>
          <a:lstStyle/>
          <a:p>
            <a:endParaRPr lang="en-IN" dirty="0"/>
          </a:p>
        </p:txBody>
      </p:sp>
      <p:sp>
        <p:nvSpPr>
          <p:cNvPr id="1451022" name="Line 14"/>
          <p:cNvSpPr>
            <a:spLocks noChangeShapeType="1"/>
          </p:cNvSpPr>
          <p:nvPr/>
        </p:nvSpPr>
        <p:spPr bwMode="auto">
          <a:xfrm>
            <a:off x="7104066" y="2924175"/>
            <a:ext cx="2447925" cy="0"/>
          </a:xfrm>
          <a:prstGeom prst="line">
            <a:avLst/>
          </a:prstGeom>
          <a:noFill/>
          <a:ln w="76200">
            <a:solidFill>
              <a:schemeClr val="bg1"/>
            </a:solidFill>
            <a:round/>
            <a:headEnd/>
            <a:tailEnd type="triangle" w="med" len="med"/>
          </a:ln>
          <a:effectLst/>
        </p:spPr>
        <p:txBody>
          <a:bodyPr/>
          <a:lstStyle/>
          <a:p>
            <a:endParaRPr lang="en-IN" dirty="0"/>
          </a:p>
        </p:txBody>
      </p:sp>
      <p:sp>
        <p:nvSpPr>
          <p:cNvPr id="1451024" name="Text Box 16"/>
          <p:cNvSpPr txBox="1">
            <a:spLocks noChangeArrowheads="1"/>
          </p:cNvSpPr>
          <p:nvPr/>
        </p:nvSpPr>
        <p:spPr bwMode="auto">
          <a:xfrm>
            <a:off x="3810003" y="4868863"/>
            <a:ext cx="703263" cy="304800"/>
          </a:xfrm>
          <a:prstGeom prst="rect">
            <a:avLst/>
          </a:prstGeom>
          <a:solidFill>
            <a:schemeClr val="bg1"/>
          </a:solidFill>
          <a:ln w="9525">
            <a:noFill/>
            <a:miter lim="800000"/>
            <a:headEnd/>
            <a:tailEnd/>
          </a:ln>
          <a:effectLst/>
        </p:spPr>
        <p:txBody>
          <a:bodyPr>
            <a:spAutoFit/>
          </a:bodyPr>
          <a:lstStyle/>
          <a:p>
            <a:pPr eaLnBrk="0" hangingPunct="0"/>
            <a:r>
              <a:rPr lang="fr-CH" sz="1400" b="1" dirty="0">
                <a:ea typeface="ＭＳ Ｐゴシック" pitchFamily="34" charset="-128"/>
              </a:rPr>
              <a:t>Skin</a:t>
            </a:r>
            <a:endParaRPr lang="fr-FR" sz="1400" b="1" dirty="0">
              <a:ea typeface="ＭＳ Ｐゴシック" pitchFamily="34" charset="-128"/>
            </a:endParaRPr>
          </a:p>
        </p:txBody>
      </p:sp>
      <p:sp>
        <p:nvSpPr>
          <p:cNvPr id="1451025" name="Rectangle 17"/>
          <p:cNvSpPr>
            <a:spLocks noChangeArrowheads="1"/>
          </p:cNvSpPr>
          <p:nvPr/>
        </p:nvSpPr>
        <p:spPr bwMode="auto">
          <a:xfrm>
            <a:off x="4583113" y="5157791"/>
            <a:ext cx="360362" cy="142875"/>
          </a:xfrm>
          <a:prstGeom prst="rect">
            <a:avLst/>
          </a:prstGeom>
          <a:solidFill>
            <a:schemeClr val="bg1"/>
          </a:solidFill>
          <a:ln w="9525">
            <a:solidFill>
              <a:schemeClr val="bg1"/>
            </a:solidFill>
            <a:miter lim="800000"/>
            <a:headEnd/>
            <a:tailEnd/>
          </a:ln>
          <a:effectLst/>
        </p:spPr>
        <p:txBody>
          <a:bodyPr wrap="none" anchor="ctr"/>
          <a:lstStyle/>
          <a:p>
            <a:endParaRPr lang="en-IN" dirty="0"/>
          </a:p>
        </p:txBody>
      </p:sp>
      <p:sp>
        <p:nvSpPr>
          <p:cNvPr id="1451026" name="Text Box 18"/>
          <p:cNvSpPr txBox="1">
            <a:spLocks noChangeArrowheads="1"/>
          </p:cNvSpPr>
          <p:nvPr/>
        </p:nvSpPr>
        <p:spPr bwMode="auto">
          <a:xfrm>
            <a:off x="4440239" y="5084764"/>
            <a:ext cx="512063" cy="307777"/>
          </a:xfrm>
          <a:prstGeom prst="rect">
            <a:avLst/>
          </a:prstGeom>
          <a:noFill/>
          <a:ln w="9525">
            <a:noFill/>
            <a:miter lim="800000"/>
            <a:headEnd/>
            <a:tailEnd/>
          </a:ln>
          <a:effectLst/>
        </p:spPr>
        <p:txBody>
          <a:bodyPr wrap="none">
            <a:spAutoFit/>
          </a:bodyPr>
          <a:lstStyle/>
          <a:p>
            <a:pPr eaLnBrk="0" hangingPunct="0"/>
            <a:r>
              <a:rPr lang="en-GB" sz="1400" b="1" dirty="0">
                <a:ea typeface="ＭＳ Ｐゴシック" pitchFamily="34" charset="-128"/>
              </a:rPr>
              <a:t>Vein</a:t>
            </a:r>
          </a:p>
        </p:txBody>
      </p:sp>
      <p:sp>
        <p:nvSpPr>
          <p:cNvPr id="1451027" name="AutoShape 19"/>
          <p:cNvSpPr>
            <a:spLocks noChangeArrowheads="1"/>
          </p:cNvSpPr>
          <p:nvPr/>
        </p:nvSpPr>
        <p:spPr bwMode="auto">
          <a:xfrm>
            <a:off x="3863978" y="2205038"/>
            <a:ext cx="2879725" cy="863600"/>
          </a:xfrm>
          <a:prstGeom prst="wedgeRectCallout">
            <a:avLst>
              <a:gd name="adj1" fmla="val 84125"/>
              <a:gd name="adj2" fmla="val 196875"/>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lstStyle/>
          <a:p>
            <a:pPr eaLnBrk="0" hangingPunct="0"/>
            <a:r>
              <a:rPr lang="en-US" sz="2400" dirty="0">
                <a:ea typeface="ＭＳ Ｐゴシック" pitchFamily="34" charset="-128"/>
              </a:rPr>
              <a:t>Intraluminal from tubes and hubs</a:t>
            </a:r>
          </a:p>
        </p:txBody>
      </p:sp>
      <p:sp>
        <p:nvSpPr>
          <p:cNvPr id="1451028" name="AutoShape 20"/>
          <p:cNvSpPr>
            <a:spLocks noChangeArrowheads="1"/>
          </p:cNvSpPr>
          <p:nvPr/>
        </p:nvSpPr>
        <p:spPr bwMode="auto">
          <a:xfrm>
            <a:off x="2351088" y="3284538"/>
            <a:ext cx="2735262" cy="836612"/>
          </a:xfrm>
          <a:prstGeom prst="wedgeRectCallout">
            <a:avLst>
              <a:gd name="adj1" fmla="val -1074"/>
              <a:gd name="adj2" fmla="val 201991"/>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lstStyle/>
          <a:p>
            <a:pPr eaLnBrk="0" hangingPunct="0"/>
            <a:r>
              <a:rPr lang="en-US" sz="2400" dirty="0">
                <a:ea typeface="ＭＳ Ｐゴシック" pitchFamily="34" charset="-128"/>
              </a:rPr>
              <a:t>Hematogenous from distant sites</a:t>
            </a:r>
          </a:p>
        </p:txBody>
      </p:sp>
      <p:sp>
        <p:nvSpPr>
          <p:cNvPr id="1451029" name="Rectangle 21"/>
          <p:cNvSpPr>
            <a:spLocks noChangeArrowheads="1"/>
          </p:cNvSpPr>
          <p:nvPr/>
        </p:nvSpPr>
        <p:spPr bwMode="auto">
          <a:xfrm>
            <a:off x="7667625" y="4686300"/>
            <a:ext cx="1079500" cy="649288"/>
          </a:xfrm>
          <a:prstGeom prst="rect">
            <a:avLst/>
          </a:prstGeom>
          <a:solidFill>
            <a:schemeClr val="bg1"/>
          </a:solidFill>
          <a:ln w="9525">
            <a:solidFill>
              <a:schemeClr val="bg1"/>
            </a:solidFill>
            <a:miter lim="800000"/>
            <a:headEnd/>
            <a:tailEnd/>
          </a:ln>
          <a:effectLst/>
        </p:spPr>
        <p:txBody>
          <a:bodyPr wrap="none" anchor="ctr"/>
          <a:lstStyle/>
          <a:p>
            <a:endParaRPr lang="en-IN" dirty="0"/>
          </a:p>
        </p:txBody>
      </p:sp>
      <p:sp>
        <p:nvSpPr>
          <p:cNvPr id="1451030" name="AutoShape 22"/>
          <p:cNvSpPr>
            <a:spLocks noChangeArrowheads="1"/>
          </p:cNvSpPr>
          <p:nvPr/>
        </p:nvSpPr>
        <p:spPr bwMode="auto">
          <a:xfrm>
            <a:off x="7680325" y="4652966"/>
            <a:ext cx="2736850" cy="1152525"/>
          </a:xfrm>
          <a:prstGeom prst="wedgeRectCallout">
            <a:avLst>
              <a:gd name="adj1" fmla="val -68505"/>
              <a:gd name="adj2" fmla="val -50278"/>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lstStyle/>
          <a:p>
            <a:pPr eaLnBrk="0" hangingPunct="0">
              <a:spcBef>
                <a:spcPct val="50000"/>
              </a:spcBef>
            </a:pPr>
            <a:r>
              <a:rPr lang="en-US" sz="2400" dirty="0">
                <a:ea typeface="ＭＳ Ｐゴシック" pitchFamily="34" charset="-128"/>
              </a:rPr>
              <a:t>Extraluminal from skin</a:t>
            </a:r>
          </a:p>
          <a:p>
            <a:pPr algn="ctr" eaLnBrk="0" hangingPunct="0"/>
            <a:endParaRPr lang="en-US" sz="2400" dirty="0">
              <a:ea typeface="ＭＳ Ｐゴシック" pitchFamily="34" charset="-128"/>
            </a:endParaRPr>
          </a:p>
        </p:txBody>
      </p:sp>
      <p:sp>
        <p:nvSpPr>
          <p:cNvPr id="4" name="Title 3">
            <a:extLst>
              <a:ext uri="{FF2B5EF4-FFF2-40B4-BE49-F238E27FC236}">
                <a16:creationId xmlns:a16="http://schemas.microsoft.com/office/drawing/2014/main" id="{AC599024-610B-443C-A3D7-301E80DA6A50}"/>
              </a:ext>
            </a:extLst>
          </p:cNvPr>
          <p:cNvSpPr>
            <a:spLocks noGrp="1"/>
          </p:cNvSpPr>
          <p:nvPr>
            <p:ph type="title"/>
          </p:nvPr>
        </p:nvSpPr>
        <p:spPr>
          <a:xfrm>
            <a:off x="1738315" y="468314"/>
            <a:ext cx="7886700" cy="1325563"/>
          </a:xfrm>
        </p:spPr>
        <p:txBody>
          <a:bodyPr/>
          <a:lstStyle/>
          <a:p>
            <a:r>
              <a:rPr lang="en-US" sz="3200" dirty="0">
                <a:latin typeface="Garamond" panose="02020404030301010803" pitchFamily="18" charset="0"/>
              </a:rPr>
              <a:t>Sources of the catheter-associated </a:t>
            </a:r>
            <a:br>
              <a:rPr lang="en-US" sz="3200" dirty="0">
                <a:latin typeface="Garamond" panose="02020404030301010803" pitchFamily="18" charset="0"/>
              </a:rPr>
            </a:br>
            <a:r>
              <a:rPr lang="en-US" sz="3200" dirty="0">
                <a:latin typeface="Garamond" panose="02020404030301010803" pitchFamily="18" charset="0"/>
              </a:rPr>
              <a:t>bloodstream infection</a:t>
            </a:r>
            <a:endParaRPr lang="en-IN" sz="3200" dirty="0">
              <a:latin typeface="Garamond" panose="02020404030301010803" pitchFamily="18" charset="0"/>
            </a:endParaRPr>
          </a:p>
        </p:txBody>
      </p:sp>
    </p:spTree>
    <p:extLst>
      <p:ext uri="{BB962C8B-B14F-4D97-AF65-F5344CB8AC3E}">
        <p14:creationId xmlns:p14="http://schemas.microsoft.com/office/powerpoint/2010/main" val="404579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1027" grpId="0" animBg="1"/>
      <p:bldP spid="1451028" grpId="0" animBg="1"/>
      <p:bldP spid="14510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8530" name="Picture 2"/>
          <p:cNvPicPr>
            <a:picLocks noChangeArrowheads="1"/>
          </p:cNvPicPr>
          <p:nvPr/>
        </p:nvPicPr>
        <p:blipFill>
          <a:blip r:embed="rId2"/>
          <a:srcRect/>
          <a:stretch>
            <a:fillRect/>
          </a:stretch>
        </p:blipFill>
        <p:spPr bwMode="auto">
          <a:xfrm>
            <a:off x="1524003" y="3"/>
            <a:ext cx="9142413" cy="6856413"/>
          </a:xfrm>
          <a:prstGeom prst="rect">
            <a:avLst/>
          </a:prstGeom>
          <a:noFill/>
          <a:ln w="9525">
            <a:noFill/>
            <a:miter lim="800000"/>
            <a:headEnd/>
            <a:tailEnd/>
          </a:ln>
          <a:effectLst/>
        </p:spPr>
      </p:pic>
      <p:sp>
        <p:nvSpPr>
          <p:cNvPr id="1558531" name="Rectangle 3"/>
          <p:cNvSpPr>
            <a:spLocks noChangeArrowheads="1"/>
          </p:cNvSpPr>
          <p:nvPr/>
        </p:nvSpPr>
        <p:spPr bwMode="auto">
          <a:xfrm>
            <a:off x="3221038" y="571503"/>
            <a:ext cx="7904162" cy="2068513"/>
          </a:xfrm>
          <a:prstGeom prst="rect">
            <a:avLst/>
          </a:prstGeom>
          <a:noFill/>
          <a:ln w="9525">
            <a:noFill/>
            <a:miter lim="800000"/>
            <a:headEnd/>
            <a:tailEnd/>
          </a:ln>
          <a:effectLst/>
        </p:spPr>
        <p:txBody>
          <a:bodyPr lIns="92075" tIns="46038" rIns="92075" bIns="46038">
            <a:spAutoFit/>
          </a:bodyPr>
          <a:lstStyle/>
          <a:p>
            <a:pPr defTabSz="762000" eaLnBrk="0" hangingPunct="0">
              <a:lnSpc>
                <a:spcPct val="90000"/>
              </a:lnSpc>
            </a:pPr>
            <a:r>
              <a:rPr lang="en-US" sz="4800" dirty="0">
                <a:solidFill>
                  <a:schemeClr val="bg1"/>
                </a:solidFill>
                <a:latin typeface="Arial Narrow" pitchFamily="34" charset="0"/>
              </a:rPr>
              <a:t>Prevention of vascular </a:t>
            </a:r>
          </a:p>
          <a:p>
            <a:pPr defTabSz="762000" eaLnBrk="0" hangingPunct="0">
              <a:lnSpc>
                <a:spcPct val="90000"/>
              </a:lnSpc>
            </a:pPr>
            <a:r>
              <a:rPr lang="en-US" sz="4800" dirty="0">
                <a:solidFill>
                  <a:schemeClr val="bg1"/>
                </a:solidFill>
                <a:latin typeface="Arial Narrow" pitchFamily="34" charset="0"/>
              </a:rPr>
              <a:t>access line infection </a:t>
            </a:r>
          </a:p>
          <a:p>
            <a:pPr defTabSz="762000" eaLnBrk="0" hangingPunct="0">
              <a:lnSpc>
                <a:spcPct val="90000"/>
              </a:lnSpc>
            </a:pPr>
            <a:r>
              <a:rPr lang="en-US" sz="4800" dirty="0">
                <a:solidFill>
                  <a:schemeClr val="bg1"/>
                </a:solidFill>
                <a:latin typeface="Arial Narrow" pitchFamily="34" charset="0"/>
              </a:rPr>
              <a:t>in intensive care</a:t>
            </a:r>
          </a:p>
        </p:txBody>
      </p:sp>
    </p:spTree>
    <p:extLst>
      <p:ext uri="{BB962C8B-B14F-4D97-AF65-F5344CB8AC3E}">
        <p14:creationId xmlns:p14="http://schemas.microsoft.com/office/powerpoint/2010/main" val="11713763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Line 2"/>
          <p:cNvSpPr>
            <a:spLocks noChangeShapeType="1"/>
          </p:cNvSpPr>
          <p:nvPr/>
        </p:nvSpPr>
        <p:spPr bwMode="auto">
          <a:xfrm>
            <a:off x="2600325" y="2438403"/>
            <a:ext cx="7938" cy="3294063"/>
          </a:xfrm>
          <a:prstGeom prst="line">
            <a:avLst/>
          </a:prstGeom>
          <a:noFill/>
          <a:ln w="38100">
            <a:solidFill>
              <a:schemeClr val="tx1"/>
            </a:solidFill>
            <a:round/>
            <a:headEnd type="none" w="sm" len="sm"/>
            <a:tailEnd type="none" w="sm" len="sm"/>
          </a:ln>
          <a:effectLst/>
        </p:spPr>
        <p:txBody>
          <a:bodyPr wrap="none" anchor="ctr"/>
          <a:lstStyle/>
          <a:p>
            <a:endParaRPr lang="en-IN" b="1" dirty="0"/>
          </a:p>
        </p:txBody>
      </p:sp>
      <p:sp>
        <p:nvSpPr>
          <p:cNvPr id="824323" name="Line 3"/>
          <p:cNvSpPr>
            <a:spLocks noChangeShapeType="1"/>
          </p:cNvSpPr>
          <p:nvPr/>
        </p:nvSpPr>
        <p:spPr bwMode="auto">
          <a:xfrm>
            <a:off x="2133600" y="5656263"/>
            <a:ext cx="76200" cy="0"/>
          </a:xfrm>
          <a:prstGeom prst="line">
            <a:avLst/>
          </a:prstGeom>
          <a:noFill/>
          <a:ln w="9525">
            <a:noFill/>
            <a:round/>
            <a:headEnd type="none" w="sm" len="sm"/>
            <a:tailEnd type="none" w="sm" len="sm"/>
          </a:ln>
          <a:effectLst/>
        </p:spPr>
        <p:txBody>
          <a:bodyPr wrap="none" anchor="ctr"/>
          <a:lstStyle/>
          <a:p>
            <a:endParaRPr lang="en-IN" b="1" dirty="0"/>
          </a:p>
        </p:txBody>
      </p:sp>
      <p:sp>
        <p:nvSpPr>
          <p:cNvPr id="824324" name="Line 4"/>
          <p:cNvSpPr>
            <a:spLocks noChangeShapeType="1"/>
          </p:cNvSpPr>
          <p:nvPr/>
        </p:nvSpPr>
        <p:spPr bwMode="auto">
          <a:xfrm>
            <a:off x="2514600" y="5226050"/>
            <a:ext cx="76200" cy="0"/>
          </a:xfrm>
          <a:prstGeom prst="line">
            <a:avLst/>
          </a:prstGeom>
          <a:noFill/>
          <a:ln w="38100">
            <a:solidFill>
              <a:schemeClr val="tx1"/>
            </a:solidFill>
            <a:round/>
            <a:headEnd type="none" w="sm" len="sm"/>
            <a:tailEnd type="none" w="sm" len="sm"/>
          </a:ln>
          <a:effectLst/>
        </p:spPr>
        <p:txBody>
          <a:bodyPr wrap="none" anchor="ctr"/>
          <a:lstStyle/>
          <a:p>
            <a:endParaRPr lang="en-IN" b="1" dirty="0"/>
          </a:p>
        </p:txBody>
      </p:sp>
      <p:sp>
        <p:nvSpPr>
          <p:cNvPr id="824325" name="Line 5"/>
          <p:cNvSpPr>
            <a:spLocks noChangeShapeType="1"/>
          </p:cNvSpPr>
          <p:nvPr/>
        </p:nvSpPr>
        <p:spPr bwMode="auto">
          <a:xfrm>
            <a:off x="2514600" y="4721225"/>
            <a:ext cx="76200" cy="0"/>
          </a:xfrm>
          <a:prstGeom prst="line">
            <a:avLst/>
          </a:prstGeom>
          <a:noFill/>
          <a:ln w="38100">
            <a:solidFill>
              <a:schemeClr val="tx1"/>
            </a:solidFill>
            <a:round/>
            <a:headEnd type="none" w="sm" len="sm"/>
            <a:tailEnd type="none" w="sm" len="sm"/>
          </a:ln>
          <a:effectLst/>
        </p:spPr>
        <p:txBody>
          <a:bodyPr wrap="none" anchor="ctr"/>
          <a:lstStyle/>
          <a:p>
            <a:endParaRPr lang="en-IN" b="1" dirty="0"/>
          </a:p>
        </p:txBody>
      </p:sp>
      <p:sp>
        <p:nvSpPr>
          <p:cNvPr id="824326" name="Line 6"/>
          <p:cNvSpPr>
            <a:spLocks noChangeShapeType="1"/>
          </p:cNvSpPr>
          <p:nvPr/>
        </p:nvSpPr>
        <p:spPr bwMode="auto">
          <a:xfrm>
            <a:off x="2514600" y="4216400"/>
            <a:ext cx="76200" cy="0"/>
          </a:xfrm>
          <a:prstGeom prst="line">
            <a:avLst/>
          </a:prstGeom>
          <a:noFill/>
          <a:ln w="38100">
            <a:solidFill>
              <a:schemeClr val="tx1"/>
            </a:solidFill>
            <a:round/>
            <a:headEnd type="none" w="sm" len="sm"/>
            <a:tailEnd type="none" w="sm" len="sm"/>
          </a:ln>
          <a:effectLst/>
        </p:spPr>
        <p:txBody>
          <a:bodyPr wrap="none" anchor="ctr"/>
          <a:lstStyle/>
          <a:p>
            <a:endParaRPr lang="en-IN" b="1" dirty="0"/>
          </a:p>
        </p:txBody>
      </p:sp>
      <p:sp>
        <p:nvSpPr>
          <p:cNvPr id="824327" name="Line 7"/>
          <p:cNvSpPr>
            <a:spLocks noChangeShapeType="1"/>
          </p:cNvSpPr>
          <p:nvPr/>
        </p:nvSpPr>
        <p:spPr bwMode="auto">
          <a:xfrm>
            <a:off x="2514600" y="3711575"/>
            <a:ext cx="76200" cy="0"/>
          </a:xfrm>
          <a:prstGeom prst="line">
            <a:avLst/>
          </a:prstGeom>
          <a:noFill/>
          <a:ln w="38100">
            <a:solidFill>
              <a:schemeClr val="tx1"/>
            </a:solidFill>
            <a:round/>
            <a:headEnd type="none" w="sm" len="sm"/>
            <a:tailEnd type="none" w="sm" len="sm"/>
          </a:ln>
          <a:effectLst/>
        </p:spPr>
        <p:txBody>
          <a:bodyPr wrap="none" anchor="ctr"/>
          <a:lstStyle/>
          <a:p>
            <a:endParaRPr lang="en-IN" b="1" dirty="0"/>
          </a:p>
        </p:txBody>
      </p:sp>
      <p:sp>
        <p:nvSpPr>
          <p:cNvPr id="824328" name="Line 8"/>
          <p:cNvSpPr>
            <a:spLocks noChangeShapeType="1"/>
          </p:cNvSpPr>
          <p:nvPr/>
        </p:nvSpPr>
        <p:spPr bwMode="auto">
          <a:xfrm>
            <a:off x="2514600" y="3206750"/>
            <a:ext cx="76200" cy="0"/>
          </a:xfrm>
          <a:prstGeom prst="line">
            <a:avLst/>
          </a:prstGeom>
          <a:noFill/>
          <a:ln w="38100">
            <a:solidFill>
              <a:schemeClr val="tx1"/>
            </a:solidFill>
            <a:round/>
            <a:headEnd type="none" w="sm" len="sm"/>
            <a:tailEnd type="none" w="sm" len="sm"/>
          </a:ln>
          <a:effectLst/>
        </p:spPr>
        <p:txBody>
          <a:bodyPr wrap="none" anchor="ctr"/>
          <a:lstStyle/>
          <a:p>
            <a:endParaRPr lang="en-IN" b="1" dirty="0"/>
          </a:p>
        </p:txBody>
      </p:sp>
      <p:sp>
        <p:nvSpPr>
          <p:cNvPr id="824329" name="Line 9"/>
          <p:cNvSpPr>
            <a:spLocks noChangeShapeType="1"/>
          </p:cNvSpPr>
          <p:nvPr/>
        </p:nvSpPr>
        <p:spPr bwMode="auto">
          <a:xfrm>
            <a:off x="2514600" y="2700338"/>
            <a:ext cx="76200" cy="0"/>
          </a:xfrm>
          <a:prstGeom prst="line">
            <a:avLst/>
          </a:prstGeom>
          <a:noFill/>
          <a:ln w="38100">
            <a:solidFill>
              <a:schemeClr val="tx1"/>
            </a:solidFill>
            <a:round/>
            <a:headEnd type="none" w="sm" len="sm"/>
            <a:tailEnd type="none" w="sm" len="sm"/>
          </a:ln>
          <a:effectLst/>
        </p:spPr>
        <p:txBody>
          <a:bodyPr wrap="none" anchor="ctr"/>
          <a:lstStyle/>
          <a:p>
            <a:endParaRPr lang="en-IN" b="1" dirty="0"/>
          </a:p>
        </p:txBody>
      </p:sp>
      <p:sp>
        <p:nvSpPr>
          <p:cNvPr id="824330" name="Line 10"/>
          <p:cNvSpPr>
            <a:spLocks noChangeShapeType="1"/>
          </p:cNvSpPr>
          <p:nvPr/>
        </p:nvSpPr>
        <p:spPr bwMode="auto">
          <a:xfrm flipV="1">
            <a:off x="2209800" y="5656266"/>
            <a:ext cx="0" cy="85725"/>
          </a:xfrm>
          <a:prstGeom prst="line">
            <a:avLst/>
          </a:prstGeom>
          <a:noFill/>
          <a:ln w="9525">
            <a:noFill/>
            <a:round/>
            <a:headEnd type="none" w="sm" len="sm"/>
            <a:tailEnd type="none" w="sm" len="sm"/>
          </a:ln>
          <a:effectLst/>
        </p:spPr>
        <p:txBody>
          <a:bodyPr wrap="none" anchor="ctr"/>
          <a:lstStyle/>
          <a:p>
            <a:endParaRPr lang="en-IN" b="1" dirty="0"/>
          </a:p>
        </p:txBody>
      </p:sp>
      <p:sp>
        <p:nvSpPr>
          <p:cNvPr id="824331" name="Line 11"/>
          <p:cNvSpPr>
            <a:spLocks noChangeShapeType="1"/>
          </p:cNvSpPr>
          <p:nvPr/>
        </p:nvSpPr>
        <p:spPr bwMode="auto">
          <a:xfrm flipV="1">
            <a:off x="3770313" y="5719766"/>
            <a:ext cx="0" cy="85725"/>
          </a:xfrm>
          <a:prstGeom prst="line">
            <a:avLst/>
          </a:prstGeom>
          <a:noFill/>
          <a:ln w="50800">
            <a:solidFill>
              <a:schemeClr val="tx1"/>
            </a:solidFill>
            <a:round/>
            <a:headEnd type="none" w="sm" len="sm"/>
            <a:tailEnd type="none" w="sm" len="sm"/>
          </a:ln>
          <a:effectLst/>
        </p:spPr>
        <p:txBody>
          <a:bodyPr wrap="none" anchor="ctr"/>
          <a:lstStyle/>
          <a:p>
            <a:endParaRPr lang="en-IN" b="1" dirty="0"/>
          </a:p>
        </p:txBody>
      </p:sp>
      <p:sp>
        <p:nvSpPr>
          <p:cNvPr id="824332" name="Line 12"/>
          <p:cNvSpPr>
            <a:spLocks noChangeShapeType="1"/>
          </p:cNvSpPr>
          <p:nvPr/>
        </p:nvSpPr>
        <p:spPr bwMode="auto">
          <a:xfrm>
            <a:off x="3724278" y="2881316"/>
            <a:ext cx="1990725" cy="1766887"/>
          </a:xfrm>
          <a:prstGeom prst="line">
            <a:avLst/>
          </a:prstGeom>
          <a:noFill/>
          <a:ln w="50800">
            <a:solidFill>
              <a:srgbClr val="FF0033"/>
            </a:solidFill>
            <a:round/>
            <a:headEnd type="none" w="sm" len="sm"/>
            <a:tailEnd type="none" w="sm" len="sm"/>
          </a:ln>
          <a:effectLst/>
        </p:spPr>
        <p:txBody>
          <a:bodyPr wrap="none" anchor="ctr"/>
          <a:lstStyle/>
          <a:p>
            <a:endParaRPr lang="en-IN" b="1" dirty="0"/>
          </a:p>
        </p:txBody>
      </p:sp>
      <p:sp>
        <p:nvSpPr>
          <p:cNvPr id="824333" name="Line 13"/>
          <p:cNvSpPr>
            <a:spLocks noChangeShapeType="1"/>
          </p:cNvSpPr>
          <p:nvPr/>
        </p:nvSpPr>
        <p:spPr bwMode="auto">
          <a:xfrm>
            <a:off x="3746500" y="4937128"/>
            <a:ext cx="1968500" cy="473075"/>
          </a:xfrm>
          <a:prstGeom prst="line">
            <a:avLst/>
          </a:prstGeom>
          <a:noFill/>
          <a:ln w="50800">
            <a:solidFill>
              <a:srgbClr val="0000FF"/>
            </a:solidFill>
            <a:round/>
            <a:headEnd type="none" w="sm" len="sm"/>
            <a:tailEnd type="none" w="sm" len="sm"/>
          </a:ln>
          <a:effectLst/>
        </p:spPr>
        <p:txBody>
          <a:bodyPr wrap="none" anchor="ctr"/>
          <a:lstStyle/>
          <a:p>
            <a:endParaRPr lang="en-IN" b="1" dirty="0"/>
          </a:p>
        </p:txBody>
      </p:sp>
      <p:sp>
        <p:nvSpPr>
          <p:cNvPr id="824334" name="Line 14"/>
          <p:cNvSpPr>
            <a:spLocks noChangeShapeType="1"/>
          </p:cNvSpPr>
          <p:nvPr/>
        </p:nvSpPr>
        <p:spPr bwMode="auto">
          <a:xfrm>
            <a:off x="3724278" y="3663950"/>
            <a:ext cx="1990725" cy="1365250"/>
          </a:xfrm>
          <a:prstGeom prst="line">
            <a:avLst/>
          </a:prstGeom>
          <a:noFill/>
          <a:ln w="50800">
            <a:solidFill>
              <a:srgbClr val="993300"/>
            </a:solidFill>
            <a:round/>
            <a:headEnd type="none" w="sm" len="sm"/>
            <a:tailEnd type="none" w="sm" len="sm"/>
          </a:ln>
          <a:effectLst/>
        </p:spPr>
        <p:txBody>
          <a:bodyPr wrap="none" anchor="ctr"/>
          <a:lstStyle/>
          <a:p>
            <a:endParaRPr lang="en-IN" b="1" dirty="0"/>
          </a:p>
        </p:txBody>
      </p:sp>
      <p:sp>
        <p:nvSpPr>
          <p:cNvPr id="824335" name="Line 15"/>
          <p:cNvSpPr>
            <a:spLocks noChangeShapeType="1"/>
          </p:cNvSpPr>
          <p:nvPr/>
        </p:nvSpPr>
        <p:spPr bwMode="auto">
          <a:xfrm>
            <a:off x="3724278" y="3406778"/>
            <a:ext cx="1990725" cy="1393825"/>
          </a:xfrm>
          <a:prstGeom prst="line">
            <a:avLst/>
          </a:prstGeom>
          <a:noFill/>
          <a:ln w="50800">
            <a:solidFill>
              <a:srgbClr val="006600"/>
            </a:solidFill>
            <a:round/>
            <a:headEnd type="none" w="sm" len="sm"/>
            <a:tailEnd type="none" w="sm" len="sm"/>
          </a:ln>
          <a:effectLst/>
        </p:spPr>
        <p:txBody>
          <a:bodyPr wrap="none" anchor="ctr"/>
          <a:lstStyle/>
          <a:p>
            <a:endParaRPr lang="en-IN" b="1" dirty="0"/>
          </a:p>
        </p:txBody>
      </p:sp>
      <p:sp>
        <p:nvSpPr>
          <p:cNvPr id="824336" name="Rectangle 16"/>
          <p:cNvSpPr>
            <a:spLocks noChangeArrowheads="1"/>
          </p:cNvSpPr>
          <p:nvPr/>
        </p:nvSpPr>
        <p:spPr bwMode="auto">
          <a:xfrm>
            <a:off x="2116141" y="5503866"/>
            <a:ext cx="405560" cy="462307"/>
          </a:xfrm>
          <a:prstGeom prst="rect">
            <a:avLst/>
          </a:prstGeom>
          <a:noFill/>
          <a:ln w="9525">
            <a:noFill/>
            <a:miter lim="800000"/>
            <a:headEnd/>
            <a:tailEnd/>
          </a:ln>
          <a:effectLst/>
        </p:spPr>
        <p:txBody>
          <a:bodyPr wrap="none" lIns="92075" tIns="46038" rIns="92075" bIns="46038">
            <a:spAutoFit/>
          </a:bodyPr>
          <a:lstStyle/>
          <a:p>
            <a:pPr eaLnBrk="0" hangingPunct="0"/>
            <a:r>
              <a:rPr lang="en-US" sz="2400" b="1" dirty="0">
                <a:latin typeface="Verdana" pitchFamily="34" charset="0"/>
              </a:rPr>
              <a:t>0</a:t>
            </a:r>
          </a:p>
        </p:txBody>
      </p:sp>
      <p:sp>
        <p:nvSpPr>
          <p:cNvPr id="824337" name="Rectangle 17"/>
          <p:cNvSpPr>
            <a:spLocks noChangeArrowheads="1"/>
          </p:cNvSpPr>
          <p:nvPr/>
        </p:nvSpPr>
        <p:spPr bwMode="auto">
          <a:xfrm>
            <a:off x="2117728" y="4997453"/>
            <a:ext cx="405560" cy="462307"/>
          </a:xfrm>
          <a:prstGeom prst="rect">
            <a:avLst/>
          </a:prstGeom>
          <a:noFill/>
          <a:ln w="9525">
            <a:noFill/>
            <a:miter lim="800000"/>
            <a:headEnd/>
            <a:tailEnd/>
          </a:ln>
          <a:effectLst/>
        </p:spPr>
        <p:txBody>
          <a:bodyPr wrap="none" lIns="92075" tIns="46038" rIns="92075" bIns="46038">
            <a:spAutoFit/>
          </a:bodyPr>
          <a:lstStyle/>
          <a:p>
            <a:pPr eaLnBrk="0" hangingPunct="0"/>
            <a:r>
              <a:rPr lang="en-US" sz="2400" b="1" dirty="0">
                <a:latin typeface="Verdana" pitchFamily="34" charset="0"/>
              </a:rPr>
              <a:t>2</a:t>
            </a:r>
          </a:p>
        </p:txBody>
      </p:sp>
      <p:sp>
        <p:nvSpPr>
          <p:cNvPr id="824338" name="Rectangle 18"/>
          <p:cNvSpPr>
            <a:spLocks noChangeArrowheads="1"/>
          </p:cNvSpPr>
          <p:nvPr/>
        </p:nvSpPr>
        <p:spPr bwMode="auto">
          <a:xfrm>
            <a:off x="2117728" y="4492628"/>
            <a:ext cx="405560" cy="462307"/>
          </a:xfrm>
          <a:prstGeom prst="rect">
            <a:avLst/>
          </a:prstGeom>
          <a:noFill/>
          <a:ln w="9525">
            <a:noFill/>
            <a:miter lim="800000"/>
            <a:headEnd/>
            <a:tailEnd/>
          </a:ln>
          <a:effectLst/>
        </p:spPr>
        <p:txBody>
          <a:bodyPr wrap="none" lIns="92075" tIns="46038" rIns="92075" bIns="46038">
            <a:spAutoFit/>
          </a:bodyPr>
          <a:lstStyle/>
          <a:p>
            <a:pPr eaLnBrk="0" hangingPunct="0"/>
            <a:r>
              <a:rPr lang="en-US" sz="2400" b="1" dirty="0">
                <a:latin typeface="Verdana" pitchFamily="34" charset="0"/>
              </a:rPr>
              <a:t>4</a:t>
            </a:r>
          </a:p>
        </p:txBody>
      </p:sp>
      <p:sp>
        <p:nvSpPr>
          <p:cNvPr id="824339" name="Rectangle 19"/>
          <p:cNvSpPr>
            <a:spLocks noChangeArrowheads="1"/>
          </p:cNvSpPr>
          <p:nvPr/>
        </p:nvSpPr>
        <p:spPr bwMode="auto">
          <a:xfrm>
            <a:off x="2117728" y="3987803"/>
            <a:ext cx="405560" cy="462307"/>
          </a:xfrm>
          <a:prstGeom prst="rect">
            <a:avLst/>
          </a:prstGeom>
          <a:noFill/>
          <a:ln w="9525">
            <a:noFill/>
            <a:miter lim="800000"/>
            <a:headEnd/>
            <a:tailEnd/>
          </a:ln>
          <a:effectLst/>
        </p:spPr>
        <p:txBody>
          <a:bodyPr wrap="none" lIns="92075" tIns="46038" rIns="92075" bIns="46038">
            <a:spAutoFit/>
          </a:bodyPr>
          <a:lstStyle/>
          <a:p>
            <a:pPr eaLnBrk="0" hangingPunct="0"/>
            <a:r>
              <a:rPr lang="en-US" sz="2400" b="1" dirty="0">
                <a:latin typeface="Verdana" pitchFamily="34" charset="0"/>
              </a:rPr>
              <a:t>6</a:t>
            </a:r>
          </a:p>
        </p:txBody>
      </p:sp>
      <p:sp>
        <p:nvSpPr>
          <p:cNvPr id="824340" name="Rectangle 20"/>
          <p:cNvSpPr>
            <a:spLocks noChangeArrowheads="1"/>
          </p:cNvSpPr>
          <p:nvPr/>
        </p:nvSpPr>
        <p:spPr bwMode="auto">
          <a:xfrm>
            <a:off x="2117728" y="3482978"/>
            <a:ext cx="405560" cy="462307"/>
          </a:xfrm>
          <a:prstGeom prst="rect">
            <a:avLst/>
          </a:prstGeom>
          <a:noFill/>
          <a:ln w="9525">
            <a:noFill/>
            <a:miter lim="800000"/>
            <a:headEnd/>
            <a:tailEnd/>
          </a:ln>
          <a:effectLst/>
        </p:spPr>
        <p:txBody>
          <a:bodyPr wrap="none" lIns="92075" tIns="46038" rIns="92075" bIns="46038">
            <a:spAutoFit/>
          </a:bodyPr>
          <a:lstStyle/>
          <a:p>
            <a:pPr eaLnBrk="0" hangingPunct="0"/>
            <a:r>
              <a:rPr lang="en-US" sz="2400" b="1" dirty="0">
                <a:latin typeface="Verdana" pitchFamily="34" charset="0"/>
              </a:rPr>
              <a:t>8</a:t>
            </a:r>
          </a:p>
        </p:txBody>
      </p:sp>
      <p:sp>
        <p:nvSpPr>
          <p:cNvPr id="824341" name="Rectangle 21"/>
          <p:cNvSpPr>
            <a:spLocks noChangeArrowheads="1"/>
          </p:cNvSpPr>
          <p:nvPr/>
        </p:nvSpPr>
        <p:spPr bwMode="auto">
          <a:xfrm>
            <a:off x="1981203" y="2978153"/>
            <a:ext cx="625171" cy="462307"/>
          </a:xfrm>
          <a:prstGeom prst="rect">
            <a:avLst/>
          </a:prstGeom>
          <a:noFill/>
          <a:ln w="9525">
            <a:noFill/>
            <a:miter lim="800000"/>
            <a:headEnd/>
            <a:tailEnd/>
          </a:ln>
          <a:effectLst/>
        </p:spPr>
        <p:txBody>
          <a:bodyPr wrap="none" lIns="92075" tIns="46038" rIns="92075" bIns="46038">
            <a:spAutoFit/>
          </a:bodyPr>
          <a:lstStyle/>
          <a:p>
            <a:pPr eaLnBrk="0" hangingPunct="0"/>
            <a:r>
              <a:rPr lang="en-US" sz="2400" b="1" dirty="0">
                <a:latin typeface="Verdana" pitchFamily="34" charset="0"/>
              </a:rPr>
              <a:t>10</a:t>
            </a:r>
          </a:p>
        </p:txBody>
      </p:sp>
      <p:sp>
        <p:nvSpPr>
          <p:cNvPr id="824342" name="Rectangle 22"/>
          <p:cNvSpPr>
            <a:spLocks noChangeArrowheads="1"/>
          </p:cNvSpPr>
          <p:nvPr/>
        </p:nvSpPr>
        <p:spPr bwMode="auto">
          <a:xfrm>
            <a:off x="1981203" y="2471741"/>
            <a:ext cx="625171" cy="462307"/>
          </a:xfrm>
          <a:prstGeom prst="rect">
            <a:avLst/>
          </a:prstGeom>
          <a:noFill/>
          <a:ln w="9525">
            <a:noFill/>
            <a:miter lim="800000"/>
            <a:headEnd/>
            <a:tailEnd/>
          </a:ln>
          <a:effectLst/>
        </p:spPr>
        <p:txBody>
          <a:bodyPr wrap="none" lIns="92075" tIns="46038" rIns="92075" bIns="46038">
            <a:spAutoFit/>
          </a:bodyPr>
          <a:lstStyle/>
          <a:p>
            <a:pPr eaLnBrk="0" hangingPunct="0"/>
            <a:r>
              <a:rPr lang="en-US" sz="2400" b="1" dirty="0">
                <a:latin typeface="Verdana" pitchFamily="34" charset="0"/>
              </a:rPr>
              <a:t>12</a:t>
            </a:r>
          </a:p>
        </p:txBody>
      </p:sp>
      <p:sp>
        <p:nvSpPr>
          <p:cNvPr id="824343" name="Rectangle 23"/>
          <p:cNvSpPr>
            <a:spLocks noChangeArrowheads="1"/>
          </p:cNvSpPr>
          <p:nvPr/>
        </p:nvSpPr>
        <p:spPr bwMode="auto">
          <a:xfrm>
            <a:off x="2906586" y="2574925"/>
            <a:ext cx="827214" cy="2555188"/>
          </a:xfrm>
          <a:prstGeom prst="rect">
            <a:avLst/>
          </a:prstGeom>
          <a:noFill/>
          <a:ln w="9525">
            <a:noFill/>
            <a:miter lim="800000"/>
            <a:headEnd/>
            <a:tailEnd/>
          </a:ln>
          <a:effectLst/>
        </p:spPr>
        <p:txBody>
          <a:bodyPr wrap="none" lIns="92075" tIns="46038" rIns="92075" bIns="46038">
            <a:spAutoFit/>
          </a:bodyPr>
          <a:lstStyle/>
          <a:p>
            <a:pPr algn="r" eaLnBrk="0" hangingPunct="0"/>
            <a:r>
              <a:rPr lang="en-US" sz="2000" b="1" dirty="0">
                <a:solidFill>
                  <a:srgbClr val="FF0000"/>
                </a:solidFill>
                <a:latin typeface="Verdana" pitchFamily="34" charset="0"/>
              </a:rPr>
              <a:t>11.3</a:t>
            </a:r>
            <a:endParaRPr lang="en-US" sz="2000" b="1" dirty="0">
              <a:solidFill>
                <a:schemeClr val="accent2"/>
              </a:solidFill>
              <a:latin typeface="Verdana" pitchFamily="34" charset="0"/>
            </a:endParaRPr>
          </a:p>
          <a:p>
            <a:pPr algn="r" eaLnBrk="0" hangingPunct="0">
              <a:lnSpc>
                <a:spcPct val="90000"/>
              </a:lnSpc>
            </a:pPr>
            <a:endParaRPr lang="en-US" sz="2000" b="1" dirty="0">
              <a:solidFill>
                <a:schemeClr val="bg2"/>
              </a:solidFill>
              <a:latin typeface="Verdana" pitchFamily="34" charset="0"/>
            </a:endParaRPr>
          </a:p>
          <a:p>
            <a:pPr algn="r" eaLnBrk="0" hangingPunct="0"/>
            <a:r>
              <a:rPr lang="en-US" sz="2000" b="1" dirty="0">
                <a:solidFill>
                  <a:srgbClr val="006600"/>
                </a:solidFill>
                <a:latin typeface="Verdana" pitchFamily="34" charset="0"/>
              </a:rPr>
              <a:t>9.2</a:t>
            </a:r>
          </a:p>
          <a:p>
            <a:pPr algn="r" eaLnBrk="0" hangingPunct="0"/>
            <a:r>
              <a:rPr lang="en-US" sz="2000" b="1" dirty="0">
                <a:solidFill>
                  <a:srgbClr val="993300"/>
                </a:solidFill>
                <a:latin typeface="Verdana" pitchFamily="34" charset="0"/>
              </a:rPr>
              <a:t>8.2</a:t>
            </a:r>
            <a:endParaRPr lang="en-US" sz="2000" b="1" dirty="0">
              <a:solidFill>
                <a:schemeClr val="tx2"/>
              </a:solidFill>
              <a:latin typeface="Verdana" pitchFamily="34" charset="0"/>
            </a:endParaRPr>
          </a:p>
          <a:p>
            <a:pPr algn="r" eaLnBrk="0" hangingPunct="0"/>
            <a:endParaRPr lang="en-US" sz="2000" b="1" dirty="0">
              <a:solidFill>
                <a:schemeClr val="bg2"/>
              </a:solidFill>
              <a:latin typeface="Verdana" pitchFamily="34" charset="0"/>
            </a:endParaRPr>
          </a:p>
          <a:p>
            <a:pPr algn="r" eaLnBrk="0" hangingPunct="0"/>
            <a:endParaRPr lang="en-US" sz="2000" b="1" dirty="0">
              <a:solidFill>
                <a:schemeClr val="bg2"/>
              </a:solidFill>
              <a:latin typeface="Verdana" pitchFamily="34" charset="0"/>
            </a:endParaRPr>
          </a:p>
          <a:p>
            <a:pPr algn="r" eaLnBrk="0" hangingPunct="0">
              <a:lnSpc>
                <a:spcPct val="110000"/>
              </a:lnSpc>
            </a:pPr>
            <a:endParaRPr lang="en-US" sz="2000" b="1" dirty="0">
              <a:solidFill>
                <a:schemeClr val="bg2"/>
              </a:solidFill>
              <a:latin typeface="Verdana" pitchFamily="34" charset="0"/>
            </a:endParaRPr>
          </a:p>
          <a:p>
            <a:pPr algn="r" eaLnBrk="0" hangingPunct="0"/>
            <a:r>
              <a:rPr lang="en-US" sz="2000" b="1" dirty="0">
                <a:solidFill>
                  <a:srgbClr val="003399"/>
                </a:solidFill>
                <a:latin typeface="Verdana" pitchFamily="34" charset="0"/>
              </a:rPr>
              <a:t>3.1</a:t>
            </a:r>
            <a:endParaRPr lang="en-US" sz="2000" b="1" dirty="0">
              <a:solidFill>
                <a:srgbClr val="00CC00"/>
              </a:solidFill>
              <a:latin typeface="Verdana" pitchFamily="34" charset="0"/>
            </a:endParaRPr>
          </a:p>
        </p:txBody>
      </p:sp>
      <p:sp>
        <p:nvSpPr>
          <p:cNvPr id="824344" name="Rectangle 24"/>
          <p:cNvSpPr>
            <a:spLocks noChangeArrowheads="1"/>
          </p:cNvSpPr>
          <p:nvPr/>
        </p:nvSpPr>
        <p:spPr bwMode="auto">
          <a:xfrm>
            <a:off x="5440012" y="4191003"/>
            <a:ext cx="757591" cy="1354859"/>
          </a:xfrm>
          <a:prstGeom prst="rect">
            <a:avLst/>
          </a:prstGeom>
          <a:solidFill>
            <a:schemeClr val="bg1"/>
          </a:solidFill>
          <a:ln w="9525">
            <a:noFill/>
            <a:miter lim="800000"/>
            <a:headEnd/>
            <a:tailEnd/>
          </a:ln>
          <a:effectLst/>
        </p:spPr>
        <p:txBody>
          <a:bodyPr wrap="none" lIns="57600" tIns="46038" rIns="57600" bIns="46038">
            <a:spAutoFit/>
          </a:bodyPr>
          <a:lstStyle/>
          <a:p>
            <a:pPr algn="r" eaLnBrk="0" hangingPunct="0">
              <a:lnSpc>
                <a:spcPct val="90000"/>
              </a:lnSpc>
            </a:pPr>
            <a:r>
              <a:rPr lang="en-US" sz="2000" b="1" dirty="0">
                <a:solidFill>
                  <a:srgbClr val="FF0000"/>
                </a:solidFill>
                <a:latin typeface="Verdana" pitchFamily="34" charset="0"/>
              </a:rPr>
              <a:t>3.8*</a:t>
            </a:r>
            <a:endParaRPr lang="en-US" sz="2000" b="1" dirty="0">
              <a:solidFill>
                <a:schemeClr val="bg2"/>
              </a:solidFill>
              <a:latin typeface="Verdana" pitchFamily="34" charset="0"/>
            </a:endParaRPr>
          </a:p>
          <a:p>
            <a:pPr algn="r" eaLnBrk="0" hangingPunct="0">
              <a:lnSpc>
                <a:spcPct val="90000"/>
              </a:lnSpc>
            </a:pPr>
            <a:r>
              <a:rPr lang="en-US" sz="2000" b="1" dirty="0">
                <a:solidFill>
                  <a:srgbClr val="006600"/>
                </a:solidFill>
                <a:latin typeface="Verdana" pitchFamily="34" charset="0"/>
              </a:rPr>
              <a:t>3.3*</a:t>
            </a:r>
          </a:p>
          <a:p>
            <a:pPr algn="r" eaLnBrk="0" hangingPunct="0">
              <a:lnSpc>
                <a:spcPct val="90000"/>
              </a:lnSpc>
            </a:pPr>
            <a:r>
              <a:rPr lang="en-US" sz="2000" b="1" dirty="0">
                <a:solidFill>
                  <a:srgbClr val="993300"/>
                </a:solidFill>
                <a:latin typeface="Verdana" pitchFamily="34" charset="0"/>
              </a:rPr>
              <a:t>2.6*</a:t>
            </a:r>
          </a:p>
          <a:p>
            <a:pPr algn="r" eaLnBrk="0" hangingPunct="0">
              <a:lnSpc>
                <a:spcPct val="50000"/>
              </a:lnSpc>
            </a:pPr>
            <a:endParaRPr lang="en-US" sz="2000" b="1" dirty="0">
              <a:solidFill>
                <a:srgbClr val="993300"/>
              </a:solidFill>
              <a:latin typeface="Verdana" pitchFamily="34" charset="0"/>
            </a:endParaRPr>
          </a:p>
          <a:p>
            <a:pPr algn="r" eaLnBrk="0" hangingPunct="0">
              <a:lnSpc>
                <a:spcPct val="90000"/>
              </a:lnSpc>
            </a:pPr>
            <a:r>
              <a:rPr lang="en-US" sz="2000" b="1" dirty="0">
                <a:solidFill>
                  <a:srgbClr val="003399"/>
                </a:solidFill>
                <a:latin typeface="Verdana" pitchFamily="34" charset="0"/>
              </a:rPr>
              <a:t>1.2*</a:t>
            </a:r>
            <a:endParaRPr lang="en-US" sz="2000" b="1" dirty="0">
              <a:solidFill>
                <a:srgbClr val="00CC00"/>
              </a:solidFill>
              <a:latin typeface="Verdana" pitchFamily="34" charset="0"/>
            </a:endParaRPr>
          </a:p>
        </p:txBody>
      </p:sp>
      <p:sp>
        <p:nvSpPr>
          <p:cNvPr id="824345" name="Rectangle 25"/>
          <p:cNvSpPr>
            <a:spLocks noChangeArrowheads="1"/>
          </p:cNvSpPr>
          <p:nvPr/>
        </p:nvSpPr>
        <p:spPr bwMode="auto">
          <a:xfrm>
            <a:off x="2306897" y="6462448"/>
            <a:ext cx="2014538" cy="400752"/>
          </a:xfrm>
          <a:prstGeom prst="rect">
            <a:avLst/>
          </a:prstGeom>
          <a:noFill/>
          <a:ln w="9525">
            <a:noFill/>
            <a:miter lim="800000"/>
            <a:headEnd/>
            <a:tailEnd/>
          </a:ln>
          <a:effectLst/>
        </p:spPr>
        <p:txBody>
          <a:bodyPr lIns="92075" tIns="46038" rIns="92075" bIns="46038">
            <a:spAutoFit/>
          </a:bodyPr>
          <a:lstStyle/>
          <a:p>
            <a:pPr eaLnBrk="0" hangingPunct="0"/>
            <a:r>
              <a:rPr lang="en-US" sz="2000" b="1" dirty="0">
                <a:latin typeface="Verdana" pitchFamily="34" charset="0"/>
              </a:rPr>
              <a:t>* </a:t>
            </a:r>
            <a:r>
              <a:rPr lang="en-US" sz="2000" b="1" i="1" dirty="0">
                <a:latin typeface="Verdana" pitchFamily="34" charset="0"/>
              </a:rPr>
              <a:t>P</a:t>
            </a:r>
            <a:r>
              <a:rPr lang="en-US" sz="2000" b="1" dirty="0">
                <a:latin typeface="Verdana" pitchFamily="34" charset="0"/>
              </a:rPr>
              <a:t> &lt; 0.05</a:t>
            </a:r>
          </a:p>
        </p:txBody>
      </p:sp>
      <p:sp>
        <p:nvSpPr>
          <p:cNvPr id="824346" name="Rectangle 26"/>
          <p:cNvSpPr>
            <a:spLocks noChangeArrowheads="1"/>
          </p:cNvSpPr>
          <p:nvPr/>
        </p:nvSpPr>
        <p:spPr bwMode="auto">
          <a:xfrm>
            <a:off x="3305175" y="5791203"/>
            <a:ext cx="1064394" cy="462307"/>
          </a:xfrm>
          <a:prstGeom prst="rect">
            <a:avLst/>
          </a:prstGeom>
          <a:noFill/>
          <a:ln w="9525">
            <a:noFill/>
            <a:miter lim="800000"/>
            <a:headEnd/>
            <a:tailEnd/>
          </a:ln>
          <a:effectLst/>
        </p:spPr>
        <p:txBody>
          <a:bodyPr wrap="none" lIns="92075" tIns="46038" rIns="92075" bIns="46038">
            <a:spAutoFit/>
          </a:bodyPr>
          <a:lstStyle/>
          <a:p>
            <a:pPr eaLnBrk="0" hangingPunct="0"/>
            <a:r>
              <a:rPr lang="en-US" sz="2400" b="1" dirty="0">
                <a:latin typeface="Verdana" pitchFamily="34" charset="0"/>
              </a:rPr>
              <a:t>1996</a:t>
            </a:r>
          </a:p>
        </p:txBody>
      </p:sp>
      <p:sp>
        <p:nvSpPr>
          <p:cNvPr id="824347" name="Rectangle 27"/>
          <p:cNvSpPr>
            <a:spLocks noChangeArrowheads="1"/>
          </p:cNvSpPr>
          <p:nvPr/>
        </p:nvSpPr>
        <p:spPr bwMode="auto">
          <a:xfrm>
            <a:off x="5413375" y="5791203"/>
            <a:ext cx="1064394" cy="462307"/>
          </a:xfrm>
          <a:prstGeom prst="rect">
            <a:avLst/>
          </a:prstGeom>
          <a:noFill/>
          <a:ln w="9525">
            <a:noFill/>
            <a:miter lim="800000"/>
            <a:headEnd/>
            <a:tailEnd/>
          </a:ln>
          <a:effectLst/>
        </p:spPr>
        <p:txBody>
          <a:bodyPr wrap="none" lIns="92075" tIns="46038" rIns="92075" bIns="46038">
            <a:spAutoFit/>
          </a:bodyPr>
          <a:lstStyle/>
          <a:p>
            <a:pPr eaLnBrk="0" hangingPunct="0"/>
            <a:r>
              <a:rPr lang="en-US" sz="2400" b="1" dirty="0">
                <a:latin typeface="Verdana" pitchFamily="34" charset="0"/>
              </a:rPr>
              <a:t>1997</a:t>
            </a:r>
          </a:p>
        </p:txBody>
      </p:sp>
      <p:sp>
        <p:nvSpPr>
          <p:cNvPr id="824348" name="Rectangle 28"/>
          <p:cNvSpPr>
            <a:spLocks noChangeArrowheads="1"/>
          </p:cNvSpPr>
          <p:nvPr/>
        </p:nvSpPr>
        <p:spPr bwMode="auto">
          <a:xfrm>
            <a:off x="6248400" y="3260725"/>
            <a:ext cx="5181600" cy="2555188"/>
          </a:xfrm>
          <a:prstGeom prst="rect">
            <a:avLst/>
          </a:prstGeom>
          <a:noFill/>
          <a:ln w="9525">
            <a:noFill/>
            <a:miter lim="800000"/>
            <a:headEnd/>
            <a:tailEnd/>
          </a:ln>
          <a:effectLst/>
        </p:spPr>
        <p:txBody>
          <a:bodyPr lIns="92075" tIns="46038" rIns="92075" bIns="46038">
            <a:spAutoFit/>
          </a:bodyPr>
          <a:lstStyle/>
          <a:p>
            <a:pPr marL="457200" indent="-457200" eaLnBrk="0" hangingPunct="0">
              <a:buFontTx/>
              <a:buAutoNum type="arabicPlain" startAt="1997"/>
              <a:tabLst>
                <a:tab pos="2762250" algn="ctr"/>
                <a:tab pos="4572000" algn="l"/>
              </a:tabLst>
            </a:pPr>
            <a:r>
              <a:rPr lang="en-US" sz="2000" b="1" dirty="0">
                <a:latin typeface="Verdana" pitchFamily="34" charset="0"/>
              </a:rPr>
              <a:t>          reduction	</a:t>
            </a:r>
          </a:p>
          <a:p>
            <a:pPr marL="457200" indent="-457200" eaLnBrk="0" hangingPunct="0">
              <a:buFontTx/>
              <a:buAutoNum type="arabicPlain" startAt="1997"/>
              <a:tabLst>
                <a:tab pos="2762250" algn="ctr"/>
                <a:tab pos="4572000" algn="l"/>
              </a:tabLst>
            </a:pPr>
            <a:r>
              <a:rPr lang="en-US" sz="2000" b="1" dirty="0">
                <a:solidFill>
                  <a:schemeClr val="bg1"/>
                </a:solidFill>
                <a:latin typeface="Verdana" pitchFamily="34" charset="0"/>
              </a:rPr>
              <a:t>1999</a:t>
            </a:r>
            <a:endParaRPr lang="en-US" sz="2000" b="1" dirty="0">
              <a:solidFill>
                <a:schemeClr val="accent2"/>
              </a:solidFill>
              <a:latin typeface="Verdana" pitchFamily="34" charset="0"/>
            </a:endParaRPr>
          </a:p>
          <a:p>
            <a:pPr marL="457200" indent="-457200" eaLnBrk="0" hangingPunct="0">
              <a:tabLst>
                <a:tab pos="2762250" algn="ctr"/>
                <a:tab pos="4572000" algn="l"/>
              </a:tabLst>
            </a:pPr>
            <a:endParaRPr lang="en-US" sz="2000" b="1" dirty="0">
              <a:solidFill>
                <a:srgbClr val="FF0000"/>
              </a:solidFill>
              <a:latin typeface="Verdana" pitchFamily="34" charset="0"/>
            </a:endParaRPr>
          </a:p>
          <a:p>
            <a:pPr marL="457200" indent="-457200" eaLnBrk="0" hangingPunct="0">
              <a:tabLst>
                <a:tab pos="2762250" algn="ctr"/>
                <a:tab pos="4572000" algn="l"/>
              </a:tabLst>
            </a:pPr>
            <a:r>
              <a:rPr lang="en-US" sz="2000" b="1" dirty="0">
                <a:solidFill>
                  <a:srgbClr val="FF0000"/>
                </a:solidFill>
                <a:latin typeface="Verdana" pitchFamily="34" charset="0"/>
              </a:rPr>
              <a:t>-67% primary BSI</a:t>
            </a:r>
            <a:r>
              <a:rPr lang="en-US" sz="2000" b="1" dirty="0">
                <a:solidFill>
                  <a:schemeClr val="bg1"/>
                </a:solidFill>
                <a:latin typeface="Verdana" pitchFamily="34" charset="0"/>
              </a:rPr>
              <a:t>%</a:t>
            </a:r>
            <a:endParaRPr lang="en-US" sz="2000" b="1" dirty="0">
              <a:solidFill>
                <a:srgbClr val="FF0000"/>
              </a:solidFill>
              <a:latin typeface="Verdana" pitchFamily="34" charset="0"/>
            </a:endParaRPr>
          </a:p>
          <a:p>
            <a:pPr marL="457200" indent="-457200" eaLnBrk="0" hangingPunct="0">
              <a:tabLst>
                <a:tab pos="2762250" algn="ctr"/>
                <a:tab pos="4572000" algn="l"/>
              </a:tabLst>
            </a:pPr>
            <a:r>
              <a:rPr lang="en-US" sz="2000" b="1" dirty="0">
                <a:solidFill>
                  <a:srgbClr val="006600"/>
                </a:solidFill>
                <a:latin typeface="Verdana" pitchFamily="34" charset="0"/>
              </a:rPr>
              <a:t>-68% clinical sepsis</a:t>
            </a:r>
          </a:p>
          <a:p>
            <a:pPr marL="457200" indent="-457200" eaLnBrk="0" hangingPunct="0">
              <a:tabLst>
                <a:tab pos="2762250" algn="ctr"/>
                <a:tab pos="4572000" algn="l"/>
              </a:tabLst>
            </a:pPr>
            <a:r>
              <a:rPr lang="en-US" sz="2000" b="1" dirty="0">
                <a:solidFill>
                  <a:srgbClr val="993300"/>
                </a:solidFill>
                <a:latin typeface="Verdana" pitchFamily="34" charset="0"/>
              </a:rPr>
              <a:t>-63% microbiologically doc. BSI</a:t>
            </a:r>
          </a:p>
          <a:p>
            <a:pPr marL="457200" indent="-457200" eaLnBrk="0" hangingPunct="0">
              <a:tabLst>
                <a:tab pos="2762250" algn="ctr"/>
                <a:tab pos="4572000" algn="l"/>
              </a:tabLst>
            </a:pPr>
            <a:r>
              <a:rPr lang="en-US" sz="2000" b="1" dirty="0">
                <a:solidFill>
                  <a:srgbClr val="0000FF"/>
                </a:solidFill>
                <a:latin typeface="Verdana" pitchFamily="34" charset="0"/>
              </a:rPr>
              <a:t>-64% insertion site infection	</a:t>
            </a:r>
            <a:r>
              <a:rPr lang="en-US" sz="2000" b="1" dirty="0">
                <a:solidFill>
                  <a:schemeClr val="bg1"/>
                </a:solidFill>
                <a:latin typeface="Verdana" pitchFamily="34" charset="0"/>
              </a:rPr>
              <a:t>-74%</a:t>
            </a:r>
            <a:endParaRPr lang="en-US" sz="2000" b="1" dirty="0">
              <a:solidFill>
                <a:srgbClr val="00CC00"/>
              </a:solidFill>
              <a:latin typeface="Verdana" pitchFamily="34" charset="0"/>
            </a:endParaRPr>
          </a:p>
        </p:txBody>
      </p:sp>
      <p:sp>
        <p:nvSpPr>
          <p:cNvPr id="824349" name="Rectangle 29"/>
          <p:cNvSpPr>
            <a:spLocks noChangeArrowheads="1"/>
          </p:cNvSpPr>
          <p:nvPr/>
        </p:nvSpPr>
        <p:spPr bwMode="auto">
          <a:xfrm>
            <a:off x="8991600" y="5791203"/>
            <a:ext cx="1064394" cy="462307"/>
          </a:xfrm>
          <a:prstGeom prst="rect">
            <a:avLst/>
          </a:prstGeom>
          <a:noFill/>
          <a:ln w="9525">
            <a:noFill/>
            <a:miter lim="800000"/>
            <a:headEnd/>
            <a:tailEnd/>
          </a:ln>
          <a:effectLst/>
        </p:spPr>
        <p:txBody>
          <a:bodyPr wrap="none" lIns="92075" tIns="46038" rIns="92075" bIns="46038">
            <a:spAutoFit/>
          </a:bodyPr>
          <a:lstStyle/>
          <a:p>
            <a:pPr eaLnBrk="0" hangingPunct="0"/>
            <a:r>
              <a:rPr lang="en-US" sz="2400" b="1" dirty="0">
                <a:solidFill>
                  <a:schemeClr val="bg1"/>
                </a:solidFill>
                <a:latin typeface="Verdana" pitchFamily="34" charset="0"/>
              </a:rPr>
              <a:t>1999</a:t>
            </a:r>
          </a:p>
        </p:txBody>
      </p:sp>
      <p:sp>
        <p:nvSpPr>
          <p:cNvPr id="824350" name="Line 30"/>
          <p:cNvSpPr>
            <a:spLocks noChangeShapeType="1"/>
          </p:cNvSpPr>
          <p:nvPr/>
        </p:nvSpPr>
        <p:spPr bwMode="auto">
          <a:xfrm flipV="1">
            <a:off x="2595566" y="5715003"/>
            <a:ext cx="3602037" cy="17463"/>
          </a:xfrm>
          <a:prstGeom prst="line">
            <a:avLst/>
          </a:prstGeom>
          <a:noFill/>
          <a:ln w="38100">
            <a:solidFill>
              <a:schemeClr val="tx1"/>
            </a:solidFill>
            <a:round/>
            <a:headEnd type="none" w="sm" len="sm"/>
            <a:tailEnd type="none" w="sm" len="sm"/>
          </a:ln>
          <a:effectLst/>
        </p:spPr>
        <p:txBody>
          <a:bodyPr wrap="none" anchor="ctr"/>
          <a:lstStyle/>
          <a:p>
            <a:endParaRPr lang="en-IN" b="1" dirty="0"/>
          </a:p>
        </p:txBody>
      </p:sp>
      <p:sp>
        <p:nvSpPr>
          <p:cNvPr id="824351" name="Line 31"/>
          <p:cNvSpPr>
            <a:spLocks noChangeShapeType="1"/>
          </p:cNvSpPr>
          <p:nvPr/>
        </p:nvSpPr>
        <p:spPr bwMode="auto">
          <a:xfrm flipV="1">
            <a:off x="5843588" y="5726116"/>
            <a:ext cx="0" cy="85725"/>
          </a:xfrm>
          <a:prstGeom prst="line">
            <a:avLst/>
          </a:prstGeom>
          <a:noFill/>
          <a:ln w="50800">
            <a:solidFill>
              <a:schemeClr val="tx1"/>
            </a:solidFill>
            <a:round/>
            <a:headEnd type="none" w="sm" len="sm"/>
            <a:tailEnd type="none" w="sm" len="sm"/>
          </a:ln>
          <a:effectLst/>
        </p:spPr>
        <p:txBody>
          <a:bodyPr wrap="none" anchor="ctr"/>
          <a:lstStyle/>
          <a:p>
            <a:endParaRPr lang="en-IN" b="1" dirty="0"/>
          </a:p>
        </p:txBody>
      </p:sp>
      <p:sp>
        <p:nvSpPr>
          <p:cNvPr id="824352" name="Line 32"/>
          <p:cNvSpPr>
            <a:spLocks noChangeShapeType="1"/>
          </p:cNvSpPr>
          <p:nvPr/>
        </p:nvSpPr>
        <p:spPr bwMode="auto">
          <a:xfrm>
            <a:off x="6248403" y="3886200"/>
            <a:ext cx="3979863" cy="0"/>
          </a:xfrm>
          <a:prstGeom prst="line">
            <a:avLst/>
          </a:prstGeom>
          <a:noFill/>
          <a:ln w="28575">
            <a:solidFill>
              <a:schemeClr val="bg2"/>
            </a:solidFill>
            <a:round/>
            <a:headEnd type="none" w="sm" len="sm"/>
            <a:tailEnd type="none" w="sm" len="sm"/>
          </a:ln>
          <a:effectLst/>
        </p:spPr>
        <p:txBody>
          <a:bodyPr wrap="none" anchor="ctr"/>
          <a:lstStyle/>
          <a:p>
            <a:endParaRPr lang="en-IN" b="1" dirty="0"/>
          </a:p>
        </p:txBody>
      </p:sp>
      <p:sp>
        <p:nvSpPr>
          <p:cNvPr id="824353" name="Rectangle 33"/>
          <p:cNvSpPr>
            <a:spLocks noChangeArrowheads="1"/>
          </p:cNvSpPr>
          <p:nvPr/>
        </p:nvSpPr>
        <p:spPr bwMode="auto">
          <a:xfrm>
            <a:off x="1981202" y="1484555"/>
            <a:ext cx="5699124" cy="708528"/>
          </a:xfrm>
          <a:prstGeom prst="rect">
            <a:avLst/>
          </a:prstGeom>
          <a:noFill/>
          <a:ln w="9525">
            <a:noFill/>
            <a:miter lim="800000"/>
            <a:headEnd/>
            <a:tailEnd/>
          </a:ln>
          <a:effectLst/>
        </p:spPr>
        <p:txBody>
          <a:bodyPr wrap="square" lIns="92075" tIns="46038" rIns="92075" bIns="46038">
            <a:spAutoFit/>
          </a:bodyPr>
          <a:lstStyle/>
          <a:p>
            <a:pPr eaLnBrk="0" hangingPunct="0"/>
            <a:r>
              <a:rPr lang="en-US" sz="2000" b="1" dirty="0">
                <a:latin typeface="Verdana" pitchFamily="34" charset="0"/>
              </a:rPr>
              <a:t>Incidence density </a:t>
            </a:r>
          </a:p>
          <a:p>
            <a:pPr eaLnBrk="0" hangingPunct="0"/>
            <a:r>
              <a:rPr lang="en-US" sz="2000" b="1" dirty="0">
                <a:latin typeface="Verdana" pitchFamily="34" charset="0"/>
              </a:rPr>
              <a:t>episodes/1’000 patient-days </a:t>
            </a:r>
          </a:p>
        </p:txBody>
      </p:sp>
      <p:sp>
        <p:nvSpPr>
          <p:cNvPr id="824354" name="Rectangle 34"/>
          <p:cNvSpPr>
            <a:spLocks noChangeArrowheads="1"/>
          </p:cNvSpPr>
          <p:nvPr/>
        </p:nvSpPr>
        <p:spPr bwMode="auto">
          <a:xfrm>
            <a:off x="5932491" y="6292850"/>
            <a:ext cx="4730462" cy="339196"/>
          </a:xfrm>
          <a:prstGeom prst="rect">
            <a:avLst/>
          </a:prstGeom>
          <a:noFill/>
          <a:ln w="9525">
            <a:noFill/>
            <a:miter lim="800000"/>
            <a:headEnd/>
            <a:tailEnd/>
          </a:ln>
          <a:effectLst/>
        </p:spPr>
        <p:txBody>
          <a:bodyPr wrap="none" lIns="92075" tIns="46038" rIns="92075" bIns="46038">
            <a:spAutoFit/>
          </a:bodyPr>
          <a:lstStyle/>
          <a:p>
            <a:pPr eaLnBrk="0" hangingPunct="0"/>
            <a:r>
              <a:rPr lang="en-US" sz="1600" b="1" i="1" dirty="0">
                <a:latin typeface="Verdana" pitchFamily="34" charset="0"/>
              </a:rPr>
              <a:t>Eggimann et al. Lancet 2000; 355:1864</a:t>
            </a:r>
          </a:p>
        </p:txBody>
      </p:sp>
      <p:sp>
        <p:nvSpPr>
          <p:cNvPr id="824355" name="Rectangle 35"/>
          <p:cNvSpPr>
            <a:spLocks noChangeArrowheads="1"/>
          </p:cNvSpPr>
          <p:nvPr/>
        </p:nvSpPr>
        <p:spPr bwMode="auto">
          <a:xfrm>
            <a:off x="1828803" y="473078"/>
            <a:ext cx="8804275" cy="669925"/>
          </a:xfrm>
          <a:prstGeom prst="rect">
            <a:avLst/>
          </a:prstGeom>
          <a:noFill/>
          <a:ln w="9525">
            <a:noFill/>
            <a:miter lim="800000"/>
            <a:headEnd/>
            <a:tailEnd/>
          </a:ln>
          <a:effectLst/>
        </p:spPr>
        <p:txBody>
          <a:bodyPr lIns="92075" tIns="46038" rIns="92075" bIns="46038" anchor="b"/>
          <a:lstStyle/>
          <a:p>
            <a:pPr eaLnBrk="0" hangingPunct="0"/>
            <a:endParaRPr lang="fr-FR" sz="3200" b="1" dirty="0">
              <a:solidFill>
                <a:srgbClr val="120B99"/>
              </a:solidFill>
            </a:endParaRPr>
          </a:p>
        </p:txBody>
      </p:sp>
      <p:sp>
        <p:nvSpPr>
          <p:cNvPr id="3" name="Title 2">
            <a:extLst>
              <a:ext uri="{FF2B5EF4-FFF2-40B4-BE49-F238E27FC236}">
                <a16:creationId xmlns:a16="http://schemas.microsoft.com/office/drawing/2014/main" id="{A4045473-2793-4D80-BFD6-E2030B529DB6}"/>
              </a:ext>
            </a:extLst>
          </p:cNvPr>
          <p:cNvSpPr>
            <a:spLocks noGrp="1"/>
          </p:cNvSpPr>
          <p:nvPr>
            <p:ph type="title"/>
          </p:nvPr>
        </p:nvSpPr>
        <p:spPr>
          <a:xfrm>
            <a:off x="361861" y="190067"/>
            <a:ext cx="11481038" cy="1296809"/>
          </a:xfrm>
        </p:spPr>
        <p:txBody>
          <a:bodyPr/>
          <a:lstStyle/>
          <a:p>
            <a:r>
              <a:rPr lang="fr-FR" sz="3200" b="1" dirty="0">
                <a:solidFill>
                  <a:srgbClr val="FF0000"/>
                </a:solidFill>
                <a:latin typeface="Garamond"/>
              </a:rPr>
              <a:t>Prevention of va</a:t>
            </a:r>
            <a:r>
              <a:rPr lang="fr-CH" sz="3200" b="1" dirty="0">
                <a:solidFill>
                  <a:srgbClr val="FF0000"/>
                </a:solidFill>
                <a:latin typeface="Garamond"/>
              </a:rPr>
              <a:t>s</a:t>
            </a:r>
            <a:r>
              <a:rPr lang="fr-FR" sz="3200" b="1" dirty="0">
                <a:solidFill>
                  <a:srgbClr val="FF0000"/>
                </a:solidFill>
                <a:latin typeface="Garamond"/>
              </a:rPr>
              <a:t>cular access line infection Medical intensive care unit</a:t>
            </a:r>
            <a:endParaRPr lang="en-IN" sz="3200" b="1">
              <a:solidFill>
                <a:srgbClr val="FF0000"/>
              </a:solidFill>
              <a:latin typeface="Garamond"/>
            </a:endParaRPr>
          </a:p>
        </p:txBody>
      </p:sp>
    </p:spTree>
    <p:extLst>
      <p:ext uri="{BB962C8B-B14F-4D97-AF65-F5344CB8AC3E}">
        <p14:creationId xmlns:p14="http://schemas.microsoft.com/office/powerpoint/2010/main" val="9752382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08" name="Text Box 4"/>
          <p:cNvSpPr txBox="1">
            <a:spLocks noChangeArrowheads="1"/>
          </p:cNvSpPr>
          <p:nvPr/>
        </p:nvSpPr>
        <p:spPr bwMode="auto">
          <a:xfrm>
            <a:off x="5562600" y="5661025"/>
            <a:ext cx="4724400" cy="738664"/>
          </a:xfrm>
          <a:prstGeom prst="rect">
            <a:avLst/>
          </a:prstGeom>
          <a:noFill/>
          <a:ln w="9525">
            <a:noFill/>
            <a:miter lim="800000"/>
            <a:headEnd/>
            <a:tailEnd/>
          </a:ln>
          <a:effectLst/>
        </p:spPr>
        <p:txBody>
          <a:bodyPr wrap="square">
            <a:spAutoFit/>
          </a:bodyPr>
          <a:lstStyle/>
          <a:p>
            <a:pPr eaLnBrk="0" hangingPunct="0"/>
            <a:r>
              <a:rPr lang="fr-CH" sz="1400" dirty="0">
                <a:solidFill>
                  <a:srgbClr val="120B99"/>
                </a:solidFill>
                <a:ea typeface="ＭＳ Ｐゴシック" pitchFamily="34" charset="-128"/>
              </a:rPr>
              <a:t>Eggimann P. </a:t>
            </a:r>
            <a:r>
              <a:rPr lang="fr-CH" sz="1400" i="1" dirty="0">
                <a:solidFill>
                  <a:srgbClr val="120B99"/>
                </a:solidFill>
                <a:ea typeface="ＭＳ Ｐゴシック" pitchFamily="34" charset="-128"/>
              </a:rPr>
              <a:t>Lancet</a:t>
            </a:r>
            <a:r>
              <a:rPr lang="fr-CH" sz="1400" dirty="0">
                <a:solidFill>
                  <a:srgbClr val="120B99"/>
                </a:solidFill>
                <a:ea typeface="ＭＳ Ｐゴシック" pitchFamily="34" charset="-128"/>
              </a:rPr>
              <a:t> 2000; 35: 290</a:t>
            </a:r>
          </a:p>
          <a:p>
            <a:pPr eaLnBrk="0" hangingPunct="0"/>
            <a:r>
              <a:rPr lang="fr-CH" sz="1400" dirty="0">
                <a:solidFill>
                  <a:srgbClr val="120B99"/>
                </a:solidFill>
                <a:ea typeface="ＭＳ Ｐゴシック" pitchFamily="34" charset="-128"/>
              </a:rPr>
              <a:t>Pronovost P. </a:t>
            </a:r>
            <a:r>
              <a:rPr lang="fr-CH" sz="1400" i="1" dirty="0">
                <a:solidFill>
                  <a:srgbClr val="120B99"/>
                </a:solidFill>
                <a:ea typeface="ＭＳ Ｐゴシック" pitchFamily="34" charset="-128"/>
              </a:rPr>
              <a:t>N Engl J Med</a:t>
            </a:r>
            <a:r>
              <a:rPr lang="fr-CH" sz="1400" dirty="0">
                <a:solidFill>
                  <a:srgbClr val="120B99"/>
                </a:solidFill>
                <a:ea typeface="ＭＳ Ｐゴシック" pitchFamily="34" charset="-128"/>
              </a:rPr>
              <a:t> 2006; 355: 26</a:t>
            </a:r>
          </a:p>
          <a:p>
            <a:pPr eaLnBrk="0" hangingPunct="0"/>
            <a:r>
              <a:rPr lang="fr-CH" sz="1400" dirty="0">
                <a:solidFill>
                  <a:srgbClr val="120B99"/>
                </a:solidFill>
                <a:ea typeface="ＭＳ Ｐゴシック" pitchFamily="34" charset="-128"/>
              </a:rPr>
              <a:t>Zingg W. </a:t>
            </a:r>
            <a:r>
              <a:rPr lang="fr-CH" sz="1400" i="1" dirty="0">
                <a:solidFill>
                  <a:srgbClr val="120B99"/>
                </a:solidFill>
                <a:ea typeface="ＭＳ Ｐゴシック" pitchFamily="34" charset="-128"/>
              </a:rPr>
              <a:t>Crit Care Med</a:t>
            </a:r>
            <a:r>
              <a:rPr lang="fr-CH" sz="1400" dirty="0">
                <a:solidFill>
                  <a:srgbClr val="120B99"/>
                </a:solidFill>
                <a:ea typeface="ＭＳ Ｐゴシック" pitchFamily="34" charset="-128"/>
              </a:rPr>
              <a:t> 2009; 37: 2167</a:t>
            </a:r>
          </a:p>
        </p:txBody>
      </p:sp>
      <p:sp>
        <p:nvSpPr>
          <p:cNvPr id="1455109" name="Text Box 5"/>
          <p:cNvSpPr txBox="1">
            <a:spLocks noChangeArrowheads="1"/>
          </p:cNvSpPr>
          <p:nvPr/>
        </p:nvSpPr>
        <p:spPr bwMode="auto">
          <a:xfrm>
            <a:off x="4348163" y="134938"/>
            <a:ext cx="184150" cy="457200"/>
          </a:xfrm>
          <a:prstGeom prst="rect">
            <a:avLst/>
          </a:prstGeom>
          <a:noFill/>
          <a:ln w="9525">
            <a:noFill/>
            <a:miter lim="800000"/>
            <a:headEnd/>
            <a:tailEnd/>
          </a:ln>
          <a:effectLst/>
        </p:spPr>
        <p:txBody>
          <a:bodyPr wrap="none">
            <a:spAutoFit/>
          </a:bodyPr>
          <a:lstStyle/>
          <a:p>
            <a:pPr eaLnBrk="0" hangingPunct="0"/>
            <a:endParaRPr lang="fr-FR" sz="2400" dirty="0">
              <a:ea typeface="ＭＳ Ｐゴシック" pitchFamily="34" charset="-128"/>
            </a:endParaRPr>
          </a:p>
        </p:txBody>
      </p:sp>
      <p:sp>
        <p:nvSpPr>
          <p:cNvPr id="3" name="Title 2">
            <a:extLst>
              <a:ext uri="{FF2B5EF4-FFF2-40B4-BE49-F238E27FC236}">
                <a16:creationId xmlns:a16="http://schemas.microsoft.com/office/drawing/2014/main" id="{D3768258-8EDB-48FB-8EED-AAF6541353FB}"/>
              </a:ext>
            </a:extLst>
          </p:cNvPr>
          <p:cNvSpPr>
            <a:spLocks noGrp="1"/>
          </p:cNvSpPr>
          <p:nvPr>
            <p:ph type="title"/>
          </p:nvPr>
        </p:nvSpPr>
        <p:spPr/>
        <p:txBody>
          <a:bodyPr/>
          <a:lstStyle/>
          <a:p>
            <a:r>
              <a:rPr lang="en-GB" sz="3200" b="1" dirty="0">
                <a:latin typeface="Garamond" panose="02020404030301010803" pitchFamily="18" charset="0"/>
                <a:ea typeface="ＭＳ Ｐゴシック" pitchFamily="34" charset="-128"/>
              </a:rPr>
              <a:t>Multimodal intervention strategies to reduce catheter-associated bloodstream infections:</a:t>
            </a:r>
            <a:endParaRPr lang="en-IN" sz="3200" dirty="0">
              <a:latin typeface="Garamond" panose="02020404030301010803" pitchFamily="18" charset="0"/>
            </a:endParaRPr>
          </a:p>
        </p:txBody>
      </p:sp>
      <p:graphicFrame>
        <p:nvGraphicFramePr>
          <p:cNvPr id="1455113" name="Text Box 7">
            <a:extLst>
              <a:ext uri="{FF2B5EF4-FFF2-40B4-BE49-F238E27FC236}">
                <a16:creationId xmlns:a16="http://schemas.microsoft.com/office/drawing/2014/main" id="{8F731D52-4B6F-8FB0-606B-2B9AAF8A5455}"/>
              </a:ext>
            </a:extLst>
          </p:cNvPr>
          <p:cNvGraphicFramePr/>
          <p:nvPr/>
        </p:nvGraphicFramePr>
        <p:xfrm>
          <a:off x="2020888" y="1760541"/>
          <a:ext cx="8647112" cy="3597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429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vert="horz" lIns="91440" tIns="45720" rIns="91440" bIns="45720" rtlCol="0" anchor="ctr">
            <a:normAutofit/>
          </a:bodyPr>
          <a:lstStyle/>
          <a:p>
            <a:pPr defTabSz="914400"/>
            <a:r>
              <a:rPr lang="en-US" sz="4800" b="1" kern="1200" dirty="0">
                <a:solidFill>
                  <a:srgbClr val="FF0000"/>
                </a:solidFill>
                <a:latin typeface="+mj-lt"/>
                <a:ea typeface="+mj-ea"/>
                <a:cs typeface="+mj-cs"/>
              </a:rPr>
              <a:t>HEALTHCARE-ASSOCIATED INFECTIONS (HAIs)</a:t>
            </a:r>
            <a:endParaRPr lang="en-US" sz="4800" kern="1200" dirty="0">
              <a:solidFill>
                <a:srgbClr val="FF0000"/>
              </a:solidFill>
              <a:latin typeface="+mj-lt"/>
              <a:cs typeface="Calibri Light"/>
            </a:endParaRPr>
          </a:p>
        </p:txBody>
      </p:sp>
      <p:sp>
        <p:nvSpPr>
          <p:cNvPr id="3" name="Content Placeholder 2"/>
          <p:cNvSpPr>
            <a:spLocks noGrp="1"/>
          </p:cNvSpPr>
          <p:nvPr>
            <p:ph idx="4294967295"/>
          </p:nvPr>
        </p:nvSpPr>
        <p:spPr>
          <a:xfrm>
            <a:off x="1045028" y="3017522"/>
            <a:ext cx="9941319" cy="3124658"/>
          </a:xfrm>
          <a:prstGeom prst="rect">
            <a:avLst/>
          </a:prstGeom>
        </p:spPr>
        <p:txBody>
          <a:bodyPr vert="horz" lIns="91440" tIns="45720" rIns="91440" bIns="45720" rtlCol="0" anchor="ctr">
            <a:normAutofit/>
          </a:bodyPr>
          <a:lstStyle/>
          <a:p>
            <a:pPr indent="-228600" defTabSz="914400"/>
            <a:r>
              <a:rPr lang="en-US" sz="2000" b="1"/>
              <a:t>Healthcare-associated infections (HAIs) – </a:t>
            </a:r>
            <a:r>
              <a:rPr lang="en-US" sz="2000"/>
              <a:t>Is an infection occurring in a patient during the process of care in a hospital or other health care facility which was not present or incubating at the time of admission.</a:t>
            </a:r>
          </a:p>
          <a:p>
            <a:pPr indent="-228600" defTabSz="914400"/>
            <a:r>
              <a:rPr lang="en-US" sz="2000"/>
              <a:t>HAIs may be caused by infectious agents from </a:t>
            </a:r>
            <a:r>
              <a:rPr lang="en-US" sz="2000" b="1"/>
              <a:t>endogenous or exogenous </a:t>
            </a:r>
            <a:r>
              <a:rPr lang="en-US" sz="2000"/>
              <a:t>sources. </a:t>
            </a:r>
          </a:p>
          <a:p>
            <a:pPr indent="-228600" defTabSz="914400"/>
            <a:endParaRPr lang="en-US" sz="2000"/>
          </a:p>
          <a:p>
            <a:pPr marL="342900" indent="-228600" defTabSz="914400"/>
            <a:r>
              <a:rPr lang="en-US" sz="2000" b="1"/>
              <a:t>Endogenous sources </a:t>
            </a:r>
            <a:r>
              <a:rPr lang="en-US" sz="2000"/>
              <a:t>are body sites, such as the skin, nose, mouth, gastrointestinal (GI) tract or vagina that are normally inhabited by microorganisms. </a:t>
            </a:r>
          </a:p>
          <a:p>
            <a:pPr marL="342900" indent="-228600" defTabSz="914400"/>
            <a:r>
              <a:rPr lang="en-US" sz="2000" b="1"/>
              <a:t>Exogenous sources </a:t>
            </a:r>
            <a:r>
              <a:rPr lang="en-US" sz="2000"/>
              <a:t>are those external to the patient, such as patient care personnel, visitors, patient care equipment, medical devices or the health care environment.</a:t>
            </a:r>
          </a:p>
          <a:p>
            <a:pPr indent="-228600" defTabSz="914400"/>
            <a:endParaRPr lang="en-US" sz="20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909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7"/>
          <p:cNvSpPr>
            <a:spLocks noGrp="1" noChangeArrowheads="1"/>
          </p:cNvSpPr>
          <p:nvPr>
            <p:ph type="title"/>
          </p:nvPr>
        </p:nvSpPr>
        <p:spPr>
          <a:noFill/>
        </p:spPr>
        <p:txBody>
          <a:bodyPr/>
          <a:lstStyle/>
          <a:p>
            <a:pPr algn="l"/>
            <a:r>
              <a:rPr lang="en-GB" sz="3200" b="1" dirty="0">
                <a:solidFill>
                  <a:srgbClr val="FF0000"/>
                </a:solidFill>
                <a:latin typeface="Garamond"/>
              </a:rPr>
              <a:t>Could we do better ?</a:t>
            </a:r>
            <a:endParaRPr lang="de-DE" sz="3200" b="1">
              <a:solidFill>
                <a:srgbClr val="FF0000"/>
              </a:solidFill>
              <a:latin typeface="Garamond"/>
            </a:endParaRPr>
          </a:p>
        </p:txBody>
      </p:sp>
      <p:sp>
        <p:nvSpPr>
          <p:cNvPr id="1459211" name="Rectangle 11"/>
          <p:cNvSpPr>
            <a:spLocks noChangeArrowheads="1"/>
          </p:cNvSpPr>
          <p:nvPr/>
        </p:nvSpPr>
        <p:spPr bwMode="auto">
          <a:xfrm>
            <a:off x="1524001" y="-184666"/>
            <a:ext cx="184731" cy="369332"/>
          </a:xfrm>
          <a:prstGeom prst="rect">
            <a:avLst/>
          </a:prstGeom>
          <a:noFill/>
          <a:ln w="9525">
            <a:noFill/>
            <a:miter lim="800000"/>
            <a:headEnd/>
            <a:tailEnd/>
          </a:ln>
          <a:effectLst/>
        </p:spPr>
        <p:txBody>
          <a:bodyPr wrap="none" anchor="ctr">
            <a:spAutoFit/>
          </a:bodyPr>
          <a:lstStyle/>
          <a:p>
            <a:endParaRPr lang="en-IN" dirty="0"/>
          </a:p>
        </p:txBody>
      </p:sp>
      <p:pic>
        <p:nvPicPr>
          <p:cNvPr id="1459210" name="Picture 10"/>
          <p:cNvPicPr>
            <a:picLocks noChangeAspect="1" noChangeArrowheads="1"/>
          </p:cNvPicPr>
          <p:nvPr/>
        </p:nvPicPr>
        <p:blipFill>
          <a:blip r:embed="rId3"/>
          <a:srcRect/>
          <a:stretch>
            <a:fillRect/>
          </a:stretch>
        </p:blipFill>
        <p:spPr bwMode="auto">
          <a:xfrm>
            <a:off x="1703388" y="2276475"/>
            <a:ext cx="5753100" cy="4057650"/>
          </a:xfrm>
          <a:prstGeom prst="rect">
            <a:avLst/>
          </a:prstGeom>
          <a:noFill/>
        </p:spPr>
      </p:pic>
      <p:sp>
        <p:nvSpPr>
          <p:cNvPr id="1459206" name="AutoShape 6"/>
          <p:cNvSpPr>
            <a:spLocks noChangeArrowheads="1"/>
          </p:cNvSpPr>
          <p:nvPr/>
        </p:nvSpPr>
        <p:spPr bwMode="auto">
          <a:xfrm>
            <a:off x="7680328" y="1989141"/>
            <a:ext cx="2665413" cy="1584325"/>
          </a:xfrm>
          <a:prstGeom prst="wedgeRectCallout">
            <a:avLst>
              <a:gd name="adj1" fmla="val -122542"/>
              <a:gd name="adj2" fmla="val 47394"/>
            </a:avLst>
          </a:prstGeom>
          <a:gradFill rotWithShape="1">
            <a:gsLst>
              <a:gs pos="0">
                <a:srgbClr val="0099FF">
                  <a:gamma/>
                  <a:shade val="46275"/>
                  <a:invGamma/>
                </a:srgbClr>
              </a:gs>
              <a:gs pos="100000">
                <a:srgbClr val="0099FF"/>
              </a:gs>
            </a:gsLst>
            <a:lin ang="0" scaled="1"/>
          </a:gradFill>
          <a:ln w="9525">
            <a:solidFill>
              <a:schemeClr val="tx1"/>
            </a:solidFill>
            <a:miter lim="800000"/>
            <a:headEnd/>
            <a:tailEnd/>
          </a:ln>
          <a:effectLst>
            <a:outerShdw dist="107763" dir="2700000" algn="ctr" rotWithShape="0">
              <a:schemeClr val="bg2">
                <a:alpha val="50000"/>
              </a:schemeClr>
            </a:outerShdw>
          </a:effectLst>
        </p:spPr>
        <p:txBody>
          <a:bodyPr/>
          <a:lstStyle/>
          <a:p>
            <a:pPr algn="ctr" eaLnBrk="0" hangingPunct="0"/>
            <a:r>
              <a:rPr lang="fr-CH" sz="2400" dirty="0">
                <a:solidFill>
                  <a:schemeClr val="bg1"/>
                </a:solidFill>
                <a:ea typeface="ＭＳ Ｐゴシック" pitchFamily="34" charset="-128"/>
              </a:rPr>
              <a:t>Chlorhexidine gluconate-impregnated sponge </a:t>
            </a:r>
            <a:endParaRPr lang="fr-FR" sz="2400" dirty="0">
              <a:solidFill>
                <a:schemeClr val="bg1"/>
              </a:solidFill>
              <a:ea typeface="ＭＳ Ｐゴシック" pitchFamily="34" charset="-128"/>
            </a:endParaRPr>
          </a:p>
        </p:txBody>
      </p:sp>
    </p:spTree>
    <p:extLst>
      <p:ext uri="{BB962C8B-B14F-4D97-AF65-F5344CB8AC3E}">
        <p14:creationId xmlns:p14="http://schemas.microsoft.com/office/powerpoint/2010/main" val="428920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9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920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3298" name="Picture 2"/>
          <p:cNvPicPr>
            <a:picLocks noChangeAspect="1" noChangeArrowheads="1"/>
          </p:cNvPicPr>
          <p:nvPr/>
        </p:nvPicPr>
        <p:blipFill>
          <a:blip r:embed="rId3"/>
          <a:srcRect/>
          <a:stretch>
            <a:fillRect/>
          </a:stretch>
        </p:blipFill>
        <p:spPr bwMode="auto">
          <a:xfrm>
            <a:off x="2063753" y="981078"/>
            <a:ext cx="5184775" cy="4676775"/>
          </a:xfrm>
          <a:prstGeom prst="rect">
            <a:avLst/>
          </a:prstGeom>
          <a:noFill/>
          <a:ln w="9525">
            <a:noFill/>
            <a:miter lim="800000"/>
            <a:headEnd/>
            <a:tailEnd/>
          </a:ln>
          <a:effectLst/>
        </p:spPr>
      </p:pic>
      <p:sp>
        <p:nvSpPr>
          <p:cNvPr id="1463299" name="Text Box 3"/>
          <p:cNvSpPr txBox="1">
            <a:spLocks noChangeArrowheads="1"/>
          </p:cNvSpPr>
          <p:nvPr/>
        </p:nvSpPr>
        <p:spPr bwMode="auto">
          <a:xfrm>
            <a:off x="7608891" y="4437063"/>
            <a:ext cx="2663825" cy="831850"/>
          </a:xfrm>
          <a:prstGeom prst="rect">
            <a:avLst/>
          </a:prstGeom>
          <a:gradFill rotWithShape="1">
            <a:gsLst>
              <a:gs pos="0">
                <a:srgbClr val="0099FF">
                  <a:gamma/>
                  <a:shade val="46275"/>
                  <a:invGamma/>
                </a:srgbClr>
              </a:gs>
              <a:gs pos="100000">
                <a:srgbClr val="0099FF"/>
              </a:gs>
            </a:gsLst>
            <a:lin ang="0" scaled="1"/>
          </a:gradFill>
          <a:ln w="9525">
            <a:solidFill>
              <a:schemeClr val="tx1"/>
            </a:solidFill>
            <a:miter lim="800000"/>
            <a:headEnd/>
            <a:tailEnd/>
          </a:ln>
          <a:effectLst/>
        </p:spPr>
        <p:txBody>
          <a:bodyPr>
            <a:spAutoFit/>
          </a:bodyPr>
          <a:lstStyle/>
          <a:p>
            <a:pPr algn="ctr" eaLnBrk="0" hangingPunct="0"/>
            <a:r>
              <a:rPr lang="en-US" sz="2400" dirty="0">
                <a:solidFill>
                  <a:schemeClr val="bg1"/>
                </a:solidFill>
                <a:ea typeface="ＭＳ Ｐゴシック" pitchFamily="34" charset="-128"/>
              </a:rPr>
              <a:t>0.60 per 1000 catheter-days</a:t>
            </a:r>
          </a:p>
        </p:txBody>
      </p:sp>
      <p:sp>
        <p:nvSpPr>
          <p:cNvPr id="1463300" name="AutoShape 4"/>
          <p:cNvSpPr>
            <a:spLocks noChangeArrowheads="1"/>
          </p:cNvSpPr>
          <p:nvPr/>
        </p:nvSpPr>
        <p:spPr bwMode="auto">
          <a:xfrm>
            <a:off x="8472488" y="1989138"/>
            <a:ext cx="863600" cy="2519362"/>
          </a:xfrm>
          <a:prstGeom prst="downArrow">
            <a:avLst>
              <a:gd name="adj1" fmla="val 50000"/>
              <a:gd name="adj2" fmla="val 72932"/>
            </a:avLst>
          </a:prstGeom>
          <a:gradFill rotWithShape="1">
            <a:gsLst>
              <a:gs pos="0">
                <a:srgbClr val="0099FF">
                  <a:gamma/>
                  <a:shade val="46275"/>
                  <a:invGamma/>
                </a:srgbClr>
              </a:gs>
              <a:gs pos="100000">
                <a:srgbClr val="0099FF"/>
              </a:gs>
            </a:gsLst>
            <a:lin ang="5400000" scaled="1"/>
          </a:gradFill>
          <a:ln w="9525">
            <a:solidFill>
              <a:schemeClr val="tx1"/>
            </a:solidFill>
            <a:miter lim="800000"/>
            <a:headEnd/>
            <a:tailEnd/>
          </a:ln>
          <a:effectLst/>
        </p:spPr>
        <p:txBody>
          <a:bodyPr wrap="none" anchor="ctr"/>
          <a:lstStyle/>
          <a:p>
            <a:endParaRPr lang="en-IN" dirty="0"/>
          </a:p>
        </p:txBody>
      </p:sp>
      <p:sp>
        <p:nvSpPr>
          <p:cNvPr id="1463301" name="Text Box 5"/>
          <p:cNvSpPr txBox="1">
            <a:spLocks noChangeArrowheads="1"/>
          </p:cNvSpPr>
          <p:nvPr/>
        </p:nvSpPr>
        <p:spPr bwMode="auto">
          <a:xfrm>
            <a:off x="7535866" y="1268413"/>
            <a:ext cx="2663825" cy="831850"/>
          </a:xfrm>
          <a:prstGeom prst="rect">
            <a:avLst/>
          </a:prstGeom>
          <a:gradFill rotWithShape="1">
            <a:gsLst>
              <a:gs pos="0">
                <a:srgbClr val="0099FF">
                  <a:gamma/>
                  <a:shade val="46275"/>
                  <a:invGamma/>
                </a:srgbClr>
              </a:gs>
              <a:gs pos="100000">
                <a:srgbClr val="0099FF"/>
              </a:gs>
            </a:gsLst>
            <a:lin ang="0" scaled="1"/>
          </a:gradFill>
          <a:ln w="9525">
            <a:solidFill>
              <a:schemeClr val="tx1"/>
            </a:solidFill>
            <a:miter lim="800000"/>
            <a:headEnd/>
            <a:tailEnd/>
          </a:ln>
          <a:effectLst/>
        </p:spPr>
        <p:txBody>
          <a:bodyPr>
            <a:spAutoFit/>
          </a:bodyPr>
          <a:lstStyle/>
          <a:p>
            <a:pPr algn="ctr" eaLnBrk="0" hangingPunct="0"/>
            <a:r>
              <a:rPr lang="en-US" sz="2400" dirty="0">
                <a:solidFill>
                  <a:schemeClr val="bg1"/>
                </a:solidFill>
                <a:ea typeface="ＭＳ Ｐゴシック" pitchFamily="34" charset="-128"/>
              </a:rPr>
              <a:t>1.40 per 1000 catheter-days</a:t>
            </a:r>
          </a:p>
        </p:txBody>
      </p:sp>
      <p:sp>
        <p:nvSpPr>
          <p:cNvPr id="1463302" name="Text Box 6"/>
          <p:cNvSpPr txBox="1">
            <a:spLocks noChangeArrowheads="1"/>
          </p:cNvSpPr>
          <p:nvPr/>
        </p:nvSpPr>
        <p:spPr bwMode="auto">
          <a:xfrm>
            <a:off x="4348163" y="134938"/>
            <a:ext cx="184150" cy="457200"/>
          </a:xfrm>
          <a:prstGeom prst="rect">
            <a:avLst/>
          </a:prstGeom>
          <a:noFill/>
          <a:ln w="9525">
            <a:noFill/>
            <a:miter lim="800000"/>
            <a:headEnd/>
            <a:tailEnd/>
          </a:ln>
          <a:effectLst/>
        </p:spPr>
        <p:txBody>
          <a:bodyPr wrap="none">
            <a:spAutoFit/>
          </a:bodyPr>
          <a:lstStyle/>
          <a:p>
            <a:pPr eaLnBrk="0" hangingPunct="0"/>
            <a:endParaRPr lang="fr-FR" sz="2400" dirty="0">
              <a:ea typeface="ＭＳ Ｐゴシック" pitchFamily="34" charset="-128"/>
            </a:endParaRPr>
          </a:p>
        </p:txBody>
      </p:sp>
      <p:sp>
        <p:nvSpPr>
          <p:cNvPr id="1463303" name="Text Box 7"/>
          <p:cNvSpPr txBox="1">
            <a:spLocks noChangeArrowheads="1"/>
          </p:cNvSpPr>
          <p:nvPr/>
        </p:nvSpPr>
        <p:spPr bwMode="auto">
          <a:xfrm>
            <a:off x="7464425" y="2781303"/>
            <a:ext cx="1085554" cy="584775"/>
          </a:xfrm>
          <a:prstGeom prst="rect">
            <a:avLst/>
          </a:prstGeom>
          <a:noFill/>
          <a:ln w="9525">
            <a:noFill/>
            <a:miter lim="800000"/>
            <a:headEnd/>
            <a:tailEnd/>
          </a:ln>
          <a:effectLst/>
        </p:spPr>
        <p:txBody>
          <a:bodyPr wrap="none">
            <a:spAutoFit/>
          </a:bodyPr>
          <a:lstStyle/>
          <a:p>
            <a:pPr eaLnBrk="0" hangingPunct="0"/>
            <a:r>
              <a:rPr lang="fr-FR" sz="1600" dirty="0">
                <a:ea typeface="ＭＳ Ｐゴシック" pitchFamily="34" charset="-128"/>
              </a:rPr>
              <a:t>HR = 0.39; </a:t>
            </a:r>
          </a:p>
          <a:p>
            <a:pPr eaLnBrk="0" hangingPunct="0"/>
            <a:r>
              <a:rPr lang="fr-FR" sz="1600" dirty="0">
                <a:ea typeface="ＭＳ Ｐゴシック" pitchFamily="34" charset="-128"/>
              </a:rPr>
              <a:t>p=0.03</a:t>
            </a:r>
          </a:p>
        </p:txBody>
      </p:sp>
      <p:sp>
        <p:nvSpPr>
          <p:cNvPr id="1463305" name="Text Box 9"/>
          <p:cNvSpPr txBox="1">
            <a:spLocks noChangeArrowheads="1"/>
          </p:cNvSpPr>
          <p:nvPr/>
        </p:nvSpPr>
        <p:spPr bwMode="auto">
          <a:xfrm>
            <a:off x="2927353" y="5408616"/>
            <a:ext cx="4321175" cy="396875"/>
          </a:xfrm>
          <a:prstGeom prst="rect">
            <a:avLst/>
          </a:prstGeom>
          <a:solidFill>
            <a:schemeClr val="bg1"/>
          </a:solidFill>
          <a:ln w="9525">
            <a:noFill/>
            <a:miter lim="800000"/>
            <a:headEnd/>
            <a:tailEnd/>
          </a:ln>
          <a:effectLst/>
        </p:spPr>
        <p:txBody>
          <a:bodyPr>
            <a:spAutoFit/>
          </a:bodyPr>
          <a:lstStyle/>
          <a:p>
            <a:pPr algn="ctr" eaLnBrk="0" hangingPunct="0"/>
            <a:r>
              <a:rPr lang="en-GB" sz="2000" dirty="0">
                <a:ea typeface="ＭＳ Ｐゴシック" pitchFamily="34" charset="-128"/>
              </a:rPr>
              <a:t>Catheter-days</a:t>
            </a:r>
          </a:p>
        </p:txBody>
      </p:sp>
      <p:sp>
        <p:nvSpPr>
          <p:cNvPr id="1463308" name="Text Box 12"/>
          <p:cNvSpPr txBox="1">
            <a:spLocks noChangeArrowheads="1"/>
          </p:cNvSpPr>
          <p:nvPr/>
        </p:nvSpPr>
        <p:spPr bwMode="auto">
          <a:xfrm>
            <a:off x="7175501" y="6237288"/>
            <a:ext cx="2843535" cy="338554"/>
          </a:xfrm>
          <a:prstGeom prst="rect">
            <a:avLst/>
          </a:prstGeom>
          <a:noFill/>
          <a:ln w="9525">
            <a:noFill/>
            <a:miter lim="800000"/>
            <a:headEnd/>
            <a:tailEnd/>
          </a:ln>
          <a:effectLst/>
        </p:spPr>
        <p:txBody>
          <a:bodyPr wrap="none">
            <a:spAutoFit/>
          </a:bodyPr>
          <a:lstStyle/>
          <a:p>
            <a:pPr eaLnBrk="0" hangingPunct="0"/>
            <a:r>
              <a:rPr lang="fr-CH" sz="1600" dirty="0">
                <a:ea typeface="ＭＳ Ｐゴシック" pitchFamily="34" charset="-128"/>
              </a:rPr>
              <a:t>Timsit JF. </a:t>
            </a:r>
            <a:r>
              <a:rPr lang="fr-CH" sz="1600" i="1" dirty="0">
                <a:ea typeface="ＭＳ Ｐゴシック" pitchFamily="34" charset="-128"/>
              </a:rPr>
              <a:t>JAMA</a:t>
            </a:r>
            <a:r>
              <a:rPr lang="fr-CH" sz="1600" dirty="0">
                <a:ea typeface="ＭＳ Ｐゴシック" pitchFamily="34" charset="-128"/>
              </a:rPr>
              <a:t> 2009; 301: 1231</a:t>
            </a:r>
            <a:endParaRPr lang="fr-FR" sz="1600" dirty="0">
              <a:ea typeface="ＭＳ Ｐゴシック" pitchFamily="34" charset="-128"/>
            </a:endParaRPr>
          </a:p>
        </p:txBody>
      </p:sp>
      <p:sp>
        <p:nvSpPr>
          <p:cNvPr id="1463309" name="Text Box 13"/>
          <p:cNvSpPr txBox="1">
            <a:spLocks noChangeArrowheads="1"/>
          </p:cNvSpPr>
          <p:nvPr/>
        </p:nvSpPr>
        <p:spPr bwMode="auto">
          <a:xfrm rot="16200000">
            <a:off x="245270" y="3110709"/>
            <a:ext cx="3960812" cy="396875"/>
          </a:xfrm>
          <a:prstGeom prst="rect">
            <a:avLst/>
          </a:prstGeom>
          <a:solidFill>
            <a:schemeClr val="bg1"/>
          </a:solidFill>
          <a:ln w="9525">
            <a:noFill/>
            <a:miter lim="800000"/>
            <a:headEnd/>
            <a:tailEnd/>
          </a:ln>
          <a:effectLst/>
        </p:spPr>
        <p:txBody>
          <a:bodyPr>
            <a:spAutoFit/>
          </a:bodyPr>
          <a:lstStyle/>
          <a:p>
            <a:pPr algn="ctr" eaLnBrk="0" hangingPunct="0"/>
            <a:r>
              <a:rPr lang="en-GB" sz="2000" dirty="0">
                <a:ea typeface="ＭＳ Ｐゴシック" pitchFamily="34" charset="-128"/>
              </a:rPr>
              <a:t>Cumulative Risk</a:t>
            </a:r>
          </a:p>
        </p:txBody>
      </p:sp>
      <p:sp>
        <p:nvSpPr>
          <p:cNvPr id="1463310" name="Rectangle 14"/>
          <p:cNvSpPr>
            <a:spLocks noChangeArrowheads="1"/>
          </p:cNvSpPr>
          <p:nvPr/>
        </p:nvSpPr>
        <p:spPr bwMode="auto">
          <a:xfrm>
            <a:off x="3071813" y="1138241"/>
            <a:ext cx="3384550" cy="1582737"/>
          </a:xfrm>
          <a:prstGeom prst="rect">
            <a:avLst/>
          </a:prstGeom>
          <a:solidFill>
            <a:schemeClr val="bg1"/>
          </a:solidFill>
          <a:ln w="9525">
            <a:solidFill>
              <a:schemeClr val="bg1"/>
            </a:solidFill>
            <a:miter lim="800000"/>
            <a:headEnd/>
            <a:tailEnd/>
          </a:ln>
          <a:effectLst/>
        </p:spPr>
        <p:txBody>
          <a:bodyPr wrap="none" anchor="ctr"/>
          <a:lstStyle/>
          <a:p>
            <a:endParaRPr lang="en-IN" dirty="0"/>
          </a:p>
        </p:txBody>
      </p:sp>
      <p:sp>
        <p:nvSpPr>
          <p:cNvPr id="1463311" name="AutoShape 15"/>
          <p:cNvSpPr>
            <a:spLocks noChangeArrowheads="1"/>
          </p:cNvSpPr>
          <p:nvPr/>
        </p:nvSpPr>
        <p:spPr bwMode="auto">
          <a:xfrm>
            <a:off x="3287713" y="1917700"/>
            <a:ext cx="1511300" cy="863600"/>
          </a:xfrm>
          <a:prstGeom prst="wedgeRectCallout">
            <a:avLst>
              <a:gd name="adj1" fmla="val 124264"/>
              <a:gd name="adj2" fmla="val 129046"/>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eaLnBrk="0" hangingPunct="0"/>
            <a:r>
              <a:rPr lang="fr-CH" sz="2400" dirty="0">
                <a:ea typeface="ＭＳ Ｐゴシック" pitchFamily="34" charset="-128"/>
              </a:rPr>
              <a:t>Control dressings</a:t>
            </a:r>
            <a:endParaRPr lang="fr-FR" sz="2400" dirty="0">
              <a:ea typeface="ＭＳ Ｐゴシック" pitchFamily="34" charset="-128"/>
            </a:endParaRPr>
          </a:p>
        </p:txBody>
      </p:sp>
      <p:sp>
        <p:nvSpPr>
          <p:cNvPr id="1463312" name="AutoShape 16"/>
          <p:cNvSpPr>
            <a:spLocks noChangeArrowheads="1"/>
          </p:cNvSpPr>
          <p:nvPr/>
        </p:nvSpPr>
        <p:spPr bwMode="auto">
          <a:xfrm>
            <a:off x="3287713" y="3357563"/>
            <a:ext cx="1511300" cy="863600"/>
          </a:xfrm>
          <a:prstGeom prst="wedgeRectCallout">
            <a:avLst>
              <a:gd name="adj1" fmla="val 78046"/>
              <a:gd name="adj2" fmla="val 126838"/>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eaLnBrk="0" hangingPunct="0"/>
            <a:r>
              <a:rPr lang="fr-CH" sz="2400" dirty="0">
                <a:ea typeface="ＭＳ Ｐゴシック" pitchFamily="34" charset="-128"/>
              </a:rPr>
              <a:t>ChG</a:t>
            </a:r>
          </a:p>
          <a:p>
            <a:pPr algn="ctr" eaLnBrk="0" hangingPunct="0"/>
            <a:r>
              <a:rPr lang="fr-CH" sz="2400" dirty="0">
                <a:ea typeface="ＭＳ Ｐゴシック" pitchFamily="34" charset="-128"/>
              </a:rPr>
              <a:t>dressings</a:t>
            </a:r>
            <a:endParaRPr lang="fr-FR" sz="2400" dirty="0">
              <a:ea typeface="ＭＳ Ｐゴシック" pitchFamily="34" charset="-128"/>
            </a:endParaRPr>
          </a:p>
        </p:txBody>
      </p:sp>
      <p:sp>
        <p:nvSpPr>
          <p:cNvPr id="4" name="Title 3">
            <a:extLst>
              <a:ext uri="{FF2B5EF4-FFF2-40B4-BE49-F238E27FC236}">
                <a16:creationId xmlns:a16="http://schemas.microsoft.com/office/drawing/2014/main" id="{45BC3523-6FD1-4EB7-86BB-D33E0E71D241}"/>
              </a:ext>
            </a:extLst>
          </p:cNvPr>
          <p:cNvSpPr>
            <a:spLocks noGrp="1"/>
          </p:cNvSpPr>
          <p:nvPr>
            <p:ph type="title"/>
          </p:nvPr>
        </p:nvSpPr>
        <p:spPr>
          <a:xfrm>
            <a:off x="838200" y="63202"/>
            <a:ext cx="10515600" cy="1641864"/>
          </a:xfrm>
        </p:spPr>
        <p:txBody>
          <a:bodyPr>
            <a:normAutofit/>
          </a:bodyPr>
          <a:lstStyle/>
          <a:p>
            <a:pPr eaLnBrk="0" hangingPunct="0"/>
            <a:r>
              <a:rPr lang="en-US" sz="3200" b="1" dirty="0">
                <a:solidFill>
                  <a:srgbClr val="FF0000"/>
                </a:solidFill>
                <a:latin typeface="Garamond"/>
                <a:ea typeface="ＭＳ Ｐゴシック"/>
              </a:rPr>
              <a:t>Chlorhexidine-gluconate impregnated dressings</a:t>
            </a:r>
            <a:br>
              <a:rPr lang="en-US" sz="3200" b="1" dirty="0">
                <a:solidFill>
                  <a:srgbClr val="FF0000"/>
                </a:solidFill>
                <a:latin typeface="Garamond" panose="02020404030301010803" pitchFamily="18" charset="0"/>
                <a:ea typeface="ＭＳ Ｐゴシック" pitchFamily="34" charset="-128"/>
              </a:rPr>
            </a:br>
            <a:r>
              <a:rPr lang="en-US" sz="3200" b="1" dirty="0">
                <a:solidFill>
                  <a:srgbClr val="FF0000"/>
                </a:solidFill>
                <a:latin typeface="Garamond"/>
                <a:ea typeface="ＭＳ Ｐゴシック"/>
              </a:rPr>
              <a:t>decreased major catheter-related infections:</a:t>
            </a:r>
            <a:endParaRPr lang="en-IN" sz="3200">
              <a:solidFill>
                <a:srgbClr val="FF0000"/>
              </a:solidFill>
              <a:latin typeface="Garamond"/>
              <a:ea typeface="ＭＳ Ｐゴシック"/>
            </a:endParaRPr>
          </a:p>
        </p:txBody>
      </p:sp>
    </p:spTree>
    <p:extLst>
      <p:ext uri="{BB962C8B-B14F-4D97-AF65-F5344CB8AC3E}">
        <p14:creationId xmlns:p14="http://schemas.microsoft.com/office/powerpoint/2010/main" val="402892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633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33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63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3303" grpId="0"/>
      <p:bldP spid="1463305" grpId="0" animBg="1"/>
      <p:bldP spid="14633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4914" name="Picture 2"/>
          <p:cNvPicPr>
            <a:picLocks noChangeArrowheads="1"/>
          </p:cNvPicPr>
          <p:nvPr/>
        </p:nvPicPr>
        <p:blipFill>
          <a:blip r:embed="rId2"/>
          <a:srcRect/>
          <a:stretch>
            <a:fillRect/>
          </a:stretch>
        </p:blipFill>
        <p:spPr bwMode="auto">
          <a:xfrm>
            <a:off x="1752601" y="304800"/>
            <a:ext cx="8610600" cy="5981701"/>
          </a:xfrm>
          <a:prstGeom prst="rect">
            <a:avLst/>
          </a:prstGeom>
          <a:noFill/>
          <a:ln w="9525">
            <a:noFill/>
            <a:miter lim="800000"/>
            <a:headEnd/>
            <a:tailEnd/>
          </a:ln>
          <a:effectLst/>
        </p:spPr>
      </p:pic>
      <p:sp>
        <p:nvSpPr>
          <p:cNvPr id="1574915" name="Rectangle 3"/>
          <p:cNvSpPr>
            <a:spLocks noChangeArrowheads="1"/>
          </p:cNvSpPr>
          <p:nvPr/>
        </p:nvSpPr>
        <p:spPr bwMode="auto">
          <a:xfrm>
            <a:off x="3221038" y="571500"/>
            <a:ext cx="7904162" cy="1409700"/>
          </a:xfrm>
          <a:prstGeom prst="rect">
            <a:avLst/>
          </a:prstGeom>
          <a:noFill/>
          <a:ln w="9525">
            <a:noFill/>
            <a:miter lim="800000"/>
            <a:headEnd/>
            <a:tailEnd/>
          </a:ln>
          <a:effectLst/>
        </p:spPr>
        <p:txBody>
          <a:bodyPr lIns="92075" tIns="46038" rIns="92075" bIns="46038">
            <a:spAutoFit/>
          </a:bodyPr>
          <a:lstStyle/>
          <a:p>
            <a:pPr defTabSz="762000" eaLnBrk="0" hangingPunct="0">
              <a:lnSpc>
                <a:spcPct val="90000"/>
              </a:lnSpc>
            </a:pPr>
            <a:r>
              <a:rPr lang="en-US" sz="4800" dirty="0">
                <a:solidFill>
                  <a:schemeClr val="bg1"/>
                </a:solidFill>
                <a:latin typeface="Arial Narrow" pitchFamily="34" charset="0"/>
              </a:rPr>
              <a:t>Prevention of vascular </a:t>
            </a:r>
          </a:p>
          <a:p>
            <a:pPr defTabSz="762000" eaLnBrk="0" hangingPunct="0">
              <a:lnSpc>
                <a:spcPct val="90000"/>
              </a:lnSpc>
            </a:pPr>
            <a:r>
              <a:rPr lang="en-US" sz="4800" dirty="0">
                <a:solidFill>
                  <a:schemeClr val="bg1"/>
                </a:solidFill>
                <a:latin typeface="Arial Narrow" pitchFamily="34" charset="0"/>
              </a:rPr>
              <a:t>access line infection </a:t>
            </a:r>
          </a:p>
        </p:txBody>
      </p:sp>
      <p:sp>
        <p:nvSpPr>
          <p:cNvPr id="1575022" name="Rectangle 110"/>
          <p:cNvSpPr>
            <a:spLocks noChangeArrowheads="1"/>
          </p:cNvSpPr>
          <p:nvPr/>
        </p:nvSpPr>
        <p:spPr bwMode="auto">
          <a:xfrm rot="20248759">
            <a:off x="2514600" y="3581403"/>
            <a:ext cx="7742238" cy="1706563"/>
          </a:xfrm>
          <a:prstGeom prst="rect">
            <a:avLst/>
          </a:prstGeom>
          <a:solidFill>
            <a:srgbClr val="FFFFCC"/>
          </a:solidFill>
          <a:ln w="76200" cmpd="tri">
            <a:solidFill>
              <a:srgbClr val="FF0000"/>
            </a:solidFill>
            <a:miter lim="800000"/>
            <a:headEnd/>
            <a:tailEnd/>
          </a:ln>
        </p:spPr>
        <p:txBody>
          <a:bodyPr anchor="ctr"/>
          <a:lstStyle/>
          <a:p>
            <a:pPr algn="ctr" eaLnBrk="0" hangingPunct="0"/>
            <a:r>
              <a:rPr kumimoji="1" lang="fr-CH" sz="4400" b="1" dirty="0">
                <a:solidFill>
                  <a:srgbClr val="FF0000"/>
                </a:solidFill>
                <a:latin typeface="Tahoma" pitchFamily="34" charset="0"/>
              </a:rPr>
              <a:t>A multimodal strategy</a:t>
            </a:r>
            <a:endParaRPr kumimoji="1" lang="fr-FR" sz="4400" b="1" dirty="0">
              <a:solidFill>
                <a:srgbClr val="FF0000"/>
              </a:solidFill>
              <a:latin typeface="Tahoma" pitchFamily="34" charset="0"/>
            </a:endParaRPr>
          </a:p>
        </p:txBody>
      </p:sp>
    </p:spTree>
    <p:extLst>
      <p:ext uri="{BB962C8B-B14F-4D97-AF65-F5344CB8AC3E}">
        <p14:creationId xmlns:p14="http://schemas.microsoft.com/office/powerpoint/2010/main" val="1356424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75022"/>
                                        </p:tgtEl>
                                        <p:attrNameLst>
                                          <p:attrName>style.visibility</p:attrName>
                                        </p:attrNameLst>
                                      </p:cBhvr>
                                      <p:to>
                                        <p:strVal val="visible"/>
                                      </p:to>
                                    </p:set>
                                    <p:anim calcmode="lin" valueType="num">
                                      <p:cBhvr>
                                        <p:cTn id="7" dur="1000" fill="hold"/>
                                        <p:tgtEl>
                                          <p:spTgt spid="1575022"/>
                                        </p:tgtEl>
                                        <p:attrNameLst>
                                          <p:attrName>ppt_w</p:attrName>
                                        </p:attrNameLst>
                                      </p:cBhvr>
                                      <p:tavLst>
                                        <p:tav tm="0">
                                          <p:val>
                                            <p:fltVal val="0"/>
                                          </p:val>
                                        </p:tav>
                                        <p:tav tm="100000">
                                          <p:val>
                                            <p:strVal val="#ppt_w"/>
                                          </p:val>
                                        </p:tav>
                                      </p:tavLst>
                                    </p:anim>
                                    <p:anim calcmode="lin" valueType="num">
                                      <p:cBhvr>
                                        <p:cTn id="8" dur="1000" fill="hold"/>
                                        <p:tgtEl>
                                          <p:spTgt spid="1575022"/>
                                        </p:tgtEl>
                                        <p:attrNameLst>
                                          <p:attrName>ppt_h</p:attrName>
                                        </p:attrNameLst>
                                      </p:cBhvr>
                                      <p:tavLst>
                                        <p:tav tm="0">
                                          <p:val>
                                            <p:fltVal val="0"/>
                                          </p:val>
                                        </p:tav>
                                        <p:tav tm="100000">
                                          <p:val>
                                            <p:strVal val="#ppt_h"/>
                                          </p:val>
                                        </p:tav>
                                      </p:tavLst>
                                    </p:anim>
                                    <p:anim calcmode="lin" valueType="num">
                                      <p:cBhvr>
                                        <p:cTn id="9" dur="1000" fill="hold"/>
                                        <p:tgtEl>
                                          <p:spTgt spid="15750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750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5022"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5346" name="Rectangle 2"/>
          <p:cNvSpPr>
            <a:spLocks noGrp="1" noChangeArrowheads="1"/>
          </p:cNvSpPr>
          <p:nvPr>
            <p:ph type="title"/>
          </p:nvPr>
        </p:nvSpPr>
        <p:spPr>
          <a:xfrm>
            <a:off x="4965430" y="629268"/>
            <a:ext cx="6586491" cy="1286160"/>
          </a:xfrm>
        </p:spPr>
        <p:txBody>
          <a:bodyPr vert="horz" lIns="91440" tIns="45720" rIns="91440" bIns="45720" rtlCol="0" anchor="b">
            <a:normAutofit/>
          </a:bodyPr>
          <a:lstStyle/>
          <a:p>
            <a:pPr defTabSz="914400"/>
            <a:r>
              <a:rPr lang="en-US" sz="4100" b="1" dirty="0">
                <a:solidFill>
                  <a:srgbClr val="FF0000"/>
                </a:solidFill>
              </a:rPr>
              <a:t>1st principle of infection prevention</a:t>
            </a:r>
            <a:endParaRPr lang="en-US" b="1">
              <a:solidFill>
                <a:srgbClr val="FF0000"/>
              </a:solidFill>
              <a:cs typeface="Calibri Light"/>
            </a:endParaRPr>
          </a:p>
        </p:txBody>
      </p:sp>
      <p:sp>
        <p:nvSpPr>
          <p:cNvPr id="1465347" name="Rectangle 3"/>
          <p:cNvSpPr>
            <a:spLocks noGrp="1" noChangeArrowheads="1"/>
          </p:cNvSpPr>
          <p:nvPr>
            <p:ph idx="4294967295"/>
          </p:nvPr>
        </p:nvSpPr>
        <p:spPr>
          <a:xfrm>
            <a:off x="4965431" y="2438400"/>
            <a:ext cx="6586489" cy="3785419"/>
          </a:xfrm>
          <a:prstGeom prst="rect">
            <a:avLst/>
          </a:prstGeom>
        </p:spPr>
        <p:txBody>
          <a:bodyPr vert="horz" lIns="91440" tIns="45720" rIns="91440" bIns="45720" rtlCol="0" anchor="t">
            <a:normAutofit/>
          </a:bodyPr>
          <a:lstStyle/>
          <a:p>
            <a:pPr indent="-228600" defTabSz="914400"/>
            <a:r>
              <a:rPr lang="en-US" sz="2000" i="1" dirty="0"/>
              <a:t>At least 35-50% of all healthcare-associated infections are associated with only 5 patient care practices:</a:t>
            </a:r>
            <a:endParaRPr lang="en-US" sz="2000" i="1">
              <a:cs typeface="Calibri"/>
            </a:endParaRPr>
          </a:p>
          <a:p>
            <a:pPr indent="-228600" defTabSz="914400"/>
            <a:endParaRPr lang="en-US" sz="2000" i="1"/>
          </a:p>
          <a:p>
            <a:pPr indent="-228600" defTabSz="914400"/>
            <a:r>
              <a:rPr lang="en-US" sz="2000" dirty="0"/>
              <a:t>Use and care of urinary catheters</a:t>
            </a:r>
            <a:endParaRPr lang="en-US" sz="2000" dirty="0">
              <a:cs typeface="Calibri"/>
            </a:endParaRPr>
          </a:p>
          <a:p>
            <a:pPr indent="-228600" defTabSz="914400"/>
            <a:r>
              <a:rPr lang="en-US" sz="2000" dirty="0"/>
              <a:t>Use and care of vascular access lines</a:t>
            </a:r>
            <a:endParaRPr lang="en-US" sz="2000" dirty="0">
              <a:cs typeface="Calibri"/>
            </a:endParaRPr>
          </a:p>
          <a:p>
            <a:pPr indent="-228600" defTabSz="914400"/>
            <a:r>
              <a:rPr lang="en-US" sz="2000" dirty="0"/>
              <a:t>Therapy and support of pulmonary functions</a:t>
            </a:r>
            <a:endParaRPr lang="en-US" sz="2000" dirty="0">
              <a:cs typeface="Calibri"/>
            </a:endParaRPr>
          </a:p>
          <a:p>
            <a:pPr indent="-228600" defTabSz="914400"/>
            <a:r>
              <a:rPr lang="en-US" sz="2000" dirty="0"/>
              <a:t>Experience with surgical procedures</a:t>
            </a:r>
            <a:endParaRPr lang="en-US" sz="2000" dirty="0">
              <a:cs typeface="Calibri"/>
            </a:endParaRPr>
          </a:p>
          <a:p>
            <a:pPr indent="-228600" defTabSz="914400"/>
            <a:r>
              <a:rPr lang="en-US" sz="2000" dirty="0"/>
              <a:t>Hand hygiene and standard precautions</a:t>
            </a:r>
            <a:endParaRPr lang="en-US" sz="2000" dirty="0">
              <a:cs typeface="Calibri"/>
            </a:endParaRPr>
          </a:p>
        </p:txBody>
      </p:sp>
      <p:pic>
        <p:nvPicPr>
          <p:cNvPr id="1465349" name="Picture 1465348">
            <a:extLst>
              <a:ext uri="{FF2B5EF4-FFF2-40B4-BE49-F238E27FC236}">
                <a16:creationId xmlns:a16="http://schemas.microsoft.com/office/drawing/2014/main" id="{F236FF99-166E-D5DF-FF5A-BD93D24947E9}"/>
              </a:ext>
            </a:extLst>
          </p:cNvPr>
          <p:cNvPicPr>
            <a:picLocks noChangeAspect="1"/>
          </p:cNvPicPr>
          <p:nvPr/>
        </p:nvPicPr>
        <p:blipFill rotWithShape="1">
          <a:blip r:embed="rId2"/>
          <a:srcRect l="34699" r="11242" b="5"/>
          <a:stretch/>
        </p:blipFill>
        <p:spPr>
          <a:xfrm>
            <a:off x="20" y="10"/>
            <a:ext cx="4635571" cy="6857990"/>
          </a:xfrm>
          <a:prstGeom prst="rect">
            <a:avLst/>
          </a:prstGeom>
          <a:effectLst/>
        </p:spPr>
      </p:pic>
      <p:cxnSp>
        <p:nvCxnSpPr>
          <p:cNvPr id="1465353" name="Straight Connector 146535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E6B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1246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vert="horz" lIns="91440" tIns="45720" rIns="91440" bIns="45720" rtlCol="0" anchor="b">
            <a:normAutofit/>
          </a:bodyPr>
          <a:lstStyle/>
          <a:p>
            <a:pPr defTabSz="914400"/>
            <a:r>
              <a:rPr lang="en-US" sz="4100" b="1" dirty="0">
                <a:solidFill>
                  <a:srgbClr val="FF0000"/>
                </a:solidFill>
              </a:rPr>
              <a:t>Ventilator-Associated Pneumonia (VAP)</a:t>
            </a:r>
            <a:endParaRPr lang="en-US" sz="4100" b="1">
              <a:solidFill>
                <a:srgbClr val="FF0000"/>
              </a:solidFill>
              <a:cs typeface="Calibri Light"/>
            </a:endParaRPr>
          </a:p>
        </p:txBody>
      </p:sp>
      <p:sp>
        <p:nvSpPr>
          <p:cNvPr id="4" name="object 7"/>
          <p:cNvSpPr txBox="1">
            <a:spLocks noGrp="1"/>
          </p:cNvSpPr>
          <p:nvPr>
            <p:ph idx="4294967295"/>
          </p:nvPr>
        </p:nvSpPr>
        <p:spPr>
          <a:xfrm>
            <a:off x="4965431" y="2438400"/>
            <a:ext cx="6586489" cy="3785419"/>
          </a:xfrm>
          <a:prstGeom prst="rect">
            <a:avLst/>
          </a:prstGeom>
        </p:spPr>
        <p:txBody>
          <a:bodyPr vert="horz" lIns="91440" tIns="45720" rIns="91440" bIns="45720" rtlCol="0">
            <a:normAutofit/>
          </a:bodyPr>
          <a:lstStyle/>
          <a:p>
            <a:pPr marL="12700" marR="65405" indent="-228600" defTabSz="914400">
              <a:spcBef>
                <a:spcPts val="875"/>
              </a:spcBef>
            </a:pPr>
            <a:r>
              <a:rPr lang="en-US" sz="2000" spc="-5"/>
              <a:t>This </a:t>
            </a:r>
            <a:r>
              <a:rPr lang="en-US" sz="2000"/>
              <a:t>infection is with onset of </a:t>
            </a:r>
            <a:r>
              <a:rPr lang="en-US" sz="2000" spc="5"/>
              <a:t>48-72 </a:t>
            </a:r>
            <a:r>
              <a:rPr lang="en-US" sz="2000"/>
              <a:t>hours </a:t>
            </a:r>
            <a:r>
              <a:rPr lang="en-US" sz="2000" spc="5"/>
              <a:t> </a:t>
            </a:r>
            <a:r>
              <a:rPr lang="en-US" sz="2000"/>
              <a:t>of hospitalization, development of a new or </a:t>
            </a:r>
            <a:r>
              <a:rPr lang="en-US" sz="2000" spc="5"/>
              <a:t> </a:t>
            </a:r>
            <a:r>
              <a:rPr lang="en-US" sz="2000"/>
              <a:t>progressive infiltrate in CXR, fever, </a:t>
            </a:r>
            <a:r>
              <a:rPr lang="en-US" sz="2000" spc="5"/>
              <a:t> </a:t>
            </a:r>
            <a:r>
              <a:rPr lang="en-US" sz="2000"/>
              <a:t>leukocytosis</a:t>
            </a:r>
            <a:r>
              <a:rPr lang="en-US" sz="2000" spc="-50"/>
              <a:t> </a:t>
            </a:r>
            <a:r>
              <a:rPr lang="en-US" sz="2000"/>
              <a:t>and</a:t>
            </a:r>
            <a:r>
              <a:rPr lang="en-US" sz="2000" spc="-25"/>
              <a:t> </a:t>
            </a:r>
            <a:r>
              <a:rPr lang="en-US" sz="2000"/>
              <a:t>purulent</a:t>
            </a:r>
            <a:r>
              <a:rPr lang="en-US" sz="2000" spc="-35"/>
              <a:t> </a:t>
            </a:r>
            <a:r>
              <a:rPr lang="en-US" sz="2000"/>
              <a:t>tracheobronchial </a:t>
            </a:r>
            <a:r>
              <a:rPr lang="en-US" sz="2000" spc="-785"/>
              <a:t> </a:t>
            </a:r>
            <a:r>
              <a:rPr lang="en-US" sz="2000"/>
              <a:t>secretions.</a:t>
            </a:r>
          </a:p>
          <a:p>
            <a:pPr indent="-228600" defTabSz="914400">
              <a:spcBef>
                <a:spcPts val="40"/>
              </a:spcBef>
            </a:pPr>
            <a:endParaRPr lang="en-US" sz="2000"/>
          </a:p>
          <a:p>
            <a:pPr marL="12700" marR="623570" indent="-228600" defTabSz="914400">
              <a:spcBef>
                <a:spcPts val="5"/>
              </a:spcBef>
            </a:pPr>
            <a:r>
              <a:rPr lang="en-US" sz="2000" spc="-5"/>
              <a:t>This </a:t>
            </a:r>
            <a:r>
              <a:rPr lang="en-US" sz="2000"/>
              <a:t>infection was neither present nor </a:t>
            </a:r>
            <a:r>
              <a:rPr lang="en-US" sz="2000" spc="5"/>
              <a:t> </a:t>
            </a:r>
            <a:r>
              <a:rPr lang="en-US" sz="2000"/>
              <a:t>incubating</a:t>
            </a:r>
            <a:r>
              <a:rPr lang="en-US" sz="2000" spc="-60"/>
              <a:t> </a:t>
            </a:r>
            <a:r>
              <a:rPr lang="en-US" sz="2000"/>
              <a:t>at</a:t>
            </a:r>
            <a:r>
              <a:rPr lang="en-US" sz="2000" spc="-10"/>
              <a:t> </a:t>
            </a:r>
            <a:r>
              <a:rPr lang="en-US" sz="2000"/>
              <a:t>the</a:t>
            </a:r>
            <a:r>
              <a:rPr lang="en-US" sz="2000" spc="-20"/>
              <a:t> </a:t>
            </a:r>
            <a:r>
              <a:rPr lang="en-US" sz="2000"/>
              <a:t>time</a:t>
            </a:r>
            <a:r>
              <a:rPr lang="en-US" sz="2000" spc="-35"/>
              <a:t> </a:t>
            </a:r>
            <a:r>
              <a:rPr lang="en-US" sz="2000"/>
              <a:t>of</a:t>
            </a:r>
            <a:r>
              <a:rPr lang="en-US" sz="2000" spc="-15"/>
              <a:t> </a:t>
            </a:r>
            <a:r>
              <a:rPr lang="en-US" sz="2000"/>
              <a:t>hospitalization.</a:t>
            </a:r>
          </a:p>
          <a:p>
            <a:pPr indent="-228600" defTabSz="914400">
              <a:spcBef>
                <a:spcPts val="10"/>
              </a:spcBef>
            </a:pPr>
            <a:endParaRPr lang="en-US" sz="2000"/>
          </a:p>
        </p:txBody>
      </p:sp>
      <p:pic>
        <p:nvPicPr>
          <p:cNvPr id="6" name="Picture 5">
            <a:extLst>
              <a:ext uri="{FF2B5EF4-FFF2-40B4-BE49-F238E27FC236}">
                <a16:creationId xmlns:a16="http://schemas.microsoft.com/office/drawing/2014/main" id="{6A6AD593-5A47-6F97-518E-90A73D20B7D4}"/>
              </a:ext>
            </a:extLst>
          </p:cNvPr>
          <p:cNvPicPr>
            <a:picLocks noChangeAspect="1"/>
          </p:cNvPicPr>
          <p:nvPr/>
        </p:nvPicPr>
        <p:blipFill rotWithShape="1">
          <a:blip r:embed="rId2"/>
          <a:srcRect l="21449" r="27858" b="4"/>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AF4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658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8" name="Picture 4" descr="C:\Users\lenovo\Pictures\Screenshots\Screenshot (102).png"/>
          <p:cNvPicPr>
            <a:picLocks noGrp="1" noChangeAspect="1" noChangeArrowheads="1"/>
          </p:cNvPicPr>
          <p:nvPr>
            <p:ph idx="4294967295"/>
          </p:nvPr>
        </p:nvPicPr>
        <p:blipFill>
          <a:blip r:embed="rId2"/>
          <a:stretch>
            <a:fillRect/>
          </a:stretch>
        </p:blipFill>
        <p:spPr bwMode="auto">
          <a:xfrm>
            <a:off x="7190" y="-5752"/>
            <a:ext cx="12184809" cy="6864621"/>
          </a:xfrm>
          <a:prstGeom prst="rect">
            <a:avLst/>
          </a:prstGeom>
          <a:noFill/>
        </p:spPr>
      </p:pic>
    </p:spTree>
    <p:extLst>
      <p:ext uri="{BB962C8B-B14F-4D97-AF65-F5344CB8AC3E}">
        <p14:creationId xmlns:p14="http://schemas.microsoft.com/office/powerpoint/2010/main" val="4021877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1909" name="Picture 1"/>
          <p:cNvPicPr>
            <a:picLocks noChangeAspect="1" noChangeArrowheads="1"/>
          </p:cNvPicPr>
          <p:nvPr/>
        </p:nvPicPr>
        <p:blipFill>
          <a:blip r:embed="rId2"/>
          <a:srcRect l="12442" r="12556"/>
          <a:stretch>
            <a:fillRect/>
          </a:stretch>
        </p:blipFill>
        <p:spPr bwMode="auto">
          <a:xfrm>
            <a:off x="8699500" y="0"/>
            <a:ext cx="1968500" cy="3500438"/>
          </a:xfrm>
          <a:prstGeom prst="rect">
            <a:avLst/>
          </a:prstGeom>
          <a:noFill/>
          <a:ln w="25400">
            <a:noFill/>
            <a:miter lim="800000"/>
            <a:headEnd/>
            <a:tailEnd/>
          </a:ln>
        </p:spPr>
      </p:pic>
      <p:sp>
        <p:nvSpPr>
          <p:cNvPr id="1531906" name="Rectangle 1"/>
          <p:cNvSpPr>
            <a:spLocks noGrp="1" noChangeArrowheads="1"/>
          </p:cNvSpPr>
          <p:nvPr>
            <p:ph type="title"/>
          </p:nvPr>
        </p:nvSpPr>
        <p:spPr>
          <a:xfrm>
            <a:off x="838200" y="365126"/>
            <a:ext cx="10515600" cy="779224"/>
          </a:xfrm>
        </p:spPr>
        <p:txBody>
          <a:bodyPr vert="horz" lIns="21336" tIns="21336" rIns="21336" bIns="21336" rtlCol="0" anchor="b">
            <a:normAutofit/>
          </a:bodyPr>
          <a:lstStyle/>
          <a:p>
            <a:pPr algn="l"/>
            <a:r>
              <a:rPr lang="en-US" sz="3200" b="1" dirty="0">
                <a:solidFill>
                  <a:srgbClr val="FF0000"/>
                </a:solidFill>
                <a:latin typeface="Garamond"/>
              </a:rPr>
              <a:t>Risk factors for Ventilator-Associated Pneumonia (VAP)</a:t>
            </a:r>
          </a:p>
        </p:txBody>
      </p:sp>
      <p:sp>
        <p:nvSpPr>
          <p:cNvPr id="1531907" name="Rectangle 2"/>
          <p:cNvSpPr>
            <a:spLocks noGrp="1" noChangeArrowheads="1"/>
          </p:cNvSpPr>
          <p:nvPr>
            <p:ph idx="4294967295"/>
          </p:nvPr>
        </p:nvSpPr>
        <p:spPr>
          <a:xfrm>
            <a:off x="1524000" y="1592264"/>
            <a:ext cx="4246352" cy="4467225"/>
          </a:xfrm>
          <a:prstGeom prst="flowChartAlternateProcess">
            <a:avLst/>
          </a:prstGeom>
          <a:solidFill>
            <a:schemeClr val="accent1">
              <a:lumMod val="20000"/>
              <a:lumOff val="80000"/>
            </a:schemeClr>
          </a:solidFill>
        </p:spPr>
        <p:txBody>
          <a:bodyPr vert="horz" lIns="21336" tIns="21336" rIns="21336" bIns="21336" rtlCol="0">
            <a:normAutofit/>
          </a:bodyPr>
          <a:lstStyle/>
          <a:p>
            <a:pPr marL="266700" indent="0">
              <a:lnSpc>
                <a:spcPct val="110000"/>
              </a:lnSpc>
              <a:spcBef>
                <a:spcPct val="0"/>
              </a:spcBef>
              <a:buNone/>
            </a:pPr>
            <a:endParaRPr lang="en-US" b="1" dirty="0"/>
          </a:p>
          <a:p>
            <a:pPr marL="266700" indent="0">
              <a:lnSpc>
                <a:spcPct val="110000"/>
              </a:lnSpc>
              <a:spcBef>
                <a:spcPct val="0"/>
              </a:spcBef>
              <a:buNone/>
            </a:pPr>
            <a:endParaRPr lang="en-US" b="1" dirty="0"/>
          </a:p>
          <a:p>
            <a:pPr marL="266700" indent="0">
              <a:lnSpc>
                <a:spcPct val="110000"/>
              </a:lnSpc>
              <a:spcBef>
                <a:spcPct val="0"/>
              </a:spcBef>
              <a:buNone/>
            </a:pPr>
            <a:endParaRPr lang="en-US" b="1" dirty="0"/>
          </a:p>
          <a:p>
            <a:pPr marL="266700" indent="0">
              <a:lnSpc>
                <a:spcPct val="110000"/>
              </a:lnSpc>
              <a:spcBef>
                <a:spcPct val="0"/>
              </a:spcBef>
              <a:buNone/>
            </a:pPr>
            <a:r>
              <a:rPr lang="en-US" b="1" dirty="0"/>
              <a:t>Patient Related Factors</a:t>
            </a:r>
          </a:p>
          <a:p>
            <a:pPr marL="781057" lvl="1" indent="-285750">
              <a:lnSpc>
                <a:spcPct val="110000"/>
              </a:lnSpc>
              <a:spcBef>
                <a:spcPct val="0"/>
              </a:spcBef>
              <a:buFont typeface="Wingdings" panose="05000000000000000000" pitchFamily="2" charset="2"/>
              <a:buChar char="Ø"/>
            </a:pPr>
            <a:r>
              <a:rPr lang="en-US" dirty="0"/>
              <a:t>Age</a:t>
            </a:r>
          </a:p>
          <a:p>
            <a:pPr marL="781057" lvl="1" indent="-285750">
              <a:lnSpc>
                <a:spcPct val="110000"/>
              </a:lnSpc>
              <a:spcBef>
                <a:spcPct val="0"/>
              </a:spcBef>
              <a:buFont typeface="Wingdings" panose="05000000000000000000" pitchFamily="2" charset="2"/>
              <a:buChar char="Ø"/>
            </a:pPr>
            <a:r>
              <a:rPr lang="en-US" dirty="0"/>
              <a:t>Burns</a:t>
            </a:r>
          </a:p>
          <a:p>
            <a:pPr marL="781057" lvl="1" indent="-285750">
              <a:lnSpc>
                <a:spcPct val="110000"/>
              </a:lnSpc>
              <a:spcBef>
                <a:spcPct val="0"/>
              </a:spcBef>
              <a:buFont typeface="Wingdings" panose="05000000000000000000" pitchFamily="2" charset="2"/>
              <a:buChar char="Ø"/>
            </a:pPr>
            <a:r>
              <a:rPr lang="en-US" dirty="0"/>
              <a:t>Coma</a:t>
            </a:r>
          </a:p>
          <a:p>
            <a:pPr marL="781057" lvl="1" indent="-285750">
              <a:lnSpc>
                <a:spcPct val="110000"/>
              </a:lnSpc>
              <a:spcBef>
                <a:spcPct val="0"/>
              </a:spcBef>
              <a:buFont typeface="Wingdings" panose="05000000000000000000" pitchFamily="2" charset="2"/>
              <a:buChar char="Ø"/>
            </a:pPr>
            <a:r>
              <a:rPr lang="en-US" dirty="0"/>
              <a:t>Lung disease</a:t>
            </a:r>
          </a:p>
          <a:p>
            <a:pPr marL="781057" lvl="1" indent="-285750">
              <a:lnSpc>
                <a:spcPct val="110000"/>
              </a:lnSpc>
              <a:spcBef>
                <a:spcPct val="0"/>
              </a:spcBef>
              <a:buFont typeface="Wingdings" panose="05000000000000000000" pitchFamily="2" charset="2"/>
              <a:buChar char="Ø"/>
            </a:pPr>
            <a:r>
              <a:rPr lang="en-US" dirty="0"/>
              <a:t>Immunosuppression</a:t>
            </a:r>
          </a:p>
          <a:p>
            <a:pPr marL="781057" lvl="1" indent="-285750">
              <a:lnSpc>
                <a:spcPct val="110000"/>
              </a:lnSpc>
              <a:spcBef>
                <a:spcPct val="0"/>
              </a:spcBef>
              <a:buFont typeface="Wingdings" panose="05000000000000000000" pitchFamily="2" charset="2"/>
              <a:buChar char="Ø"/>
            </a:pPr>
            <a:r>
              <a:rPr lang="en-US" dirty="0"/>
              <a:t>Malnutrition</a:t>
            </a:r>
          </a:p>
          <a:p>
            <a:pPr marL="781057" lvl="1" indent="-285750">
              <a:lnSpc>
                <a:spcPct val="110000"/>
              </a:lnSpc>
              <a:spcBef>
                <a:spcPct val="0"/>
              </a:spcBef>
              <a:buFont typeface="Wingdings" panose="05000000000000000000" pitchFamily="2" charset="2"/>
              <a:buChar char="Ø"/>
            </a:pPr>
            <a:r>
              <a:rPr lang="en-US" dirty="0"/>
              <a:t>Blunt trauma</a:t>
            </a:r>
          </a:p>
        </p:txBody>
      </p:sp>
      <p:sp>
        <p:nvSpPr>
          <p:cNvPr id="1531908" name="Rectangle 4"/>
          <p:cNvSpPr>
            <a:spLocks noGrp="1" noChangeArrowheads="1"/>
          </p:cNvSpPr>
          <p:nvPr>
            <p:ph sz="quarter" idx="4294967295"/>
          </p:nvPr>
        </p:nvSpPr>
        <p:spPr>
          <a:xfrm>
            <a:off x="6188255" y="1592264"/>
            <a:ext cx="4479745" cy="4467225"/>
          </a:xfrm>
          <a:prstGeom prst="flowChartAlternateProcess">
            <a:avLst/>
          </a:prstGeom>
          <a:solidFill>
            <a:schemeClr val="accent1">
              <a:lumMod val="20000"/>
              <a:lumOff val="80000"/>
            </a:schemeClr>
          </a:solidFill>
        </p:spPr>
        <p:txBody>
          <a:bodyPr/>
          <a:lstStyle/>
          <a:p>
            <a:pPr>
              <a:lnSpc>
                <a:spcPct val="110000"/>
              </a:lnSpc>
              <a:spcBef>
                <a:spcPct val="0"/>
              </a:spcBef>
              <a:buFontTx/>
              <a:buNone/>
            </a:pPr>
            <a:endParaRPr lang="en-US" b="1" dirty="0"/>
          </a:p>
          <a:p>
            <a:pPr>
              <a:lnSpc>
                <a:spcPct val="110000"/>
              </a:lnSpc>
              <a:spcBef>
                <a:spcPct val="0"/>
              </a:spcBef>
              <a:buFontTx/>
              <a:buNone/>
            </a:pPr>
            <a:endParaRPr lang="en-US" b="1" dirty="0"/>
          </a:p>
          <a:p>
            <a:pPr>
              <a:lnSpc>
                <a:spcPct val="110000"/>
              </a:lnSpc>
              <a:spcBef>
                <a:spcPct val="0"/>
              </a:spcBef>
              <a:buFontTx/>
              <a:buNone/>
            </a:pPr>
            <a:endParaRPr lang="en-US" b="1" dirty="0"/>
          </a:p>
          <a:p>
            <a:pPr>
              <a:lnSpc>
                <a:spcPct val="110000"/>
              </a:lnSpc>
              <a:spcBef>
                <a:spcPct val="0"/>
              </a:spcBef>
              <a:buFontTx/>
              <a:buNone/>
            </a:pPr>
            <a:r>
              <a:rPr lang="en-US" sz="1800" b="1" dirty="0"/>
              <a:t>Devices Related Factors</a:t>
            </a:r>
            <a:endParaRPr lang="en-US" sz="1800" dirty="0"/>
          </a:p>
          <a:p>
            <a:pPr marL="446088" lvl="1" indent="-263525">
              <a:lnSpc>
                <a:spcPct val="110000"/>
              </a:lnSpc>
              <a:spcBef>
                <a:spcPct val="0"/>
              </a:spcBef>
              <a:buFont typeface="Wingdings" panose="05000000000000000000" pitchFamily="2" charset="2"/>
              <a:buChar char="Ø"/>
            </a:pPr>
            <a:r>
              <a:rPr lang="en-US" sz="1650" dirty="0"/>
              <a:t>Invasive ventilation</a:t>
            </a:r>
          </a:p>
          <a:p>
            <a:pPr marL="446088" lvl="1" indent="-263525">
              <a:lnSpc>
                <a:spcPct val="110000"/>
              </a:lnSpc>
              <a:spcBef>
                <a:spcPct val="0"/>
              </a:spcBef>
              <a:buFont typeface="Wingdings" panose="05000000000000000000" pitchFamily="2" charset="2"/>
              <a:buChar char="Ø"/>
            </a:pPr>
            <a:r>
              <a:rPr lang="en-US" sz="1650" dirty="0"/>
              <a:t>Duration of invasive ventilation</a:t>
            </a:r>
          </a:p>
          <a:p>
            <a:pPr marL="446088" lvl="1" indent="-263525">
              <a:lnSpc>
                <a:spcPct val="110000"/>
              </a:lnSpc>
              <a:spcBef>
                <a:spcPct val="0"/>
              </a:spcBef>
              <a:buFont typeface="Wingdings" panose="05000000000000000000" pitchFamily="2" charset="2"/>
              <a:buChar char="Ø"/>
            </a:pPr>
            <a:r>
              <a:rPr lang="en-US" sz="1650" dirty="0"/>
              <a:t>Reintubation</a:t>
            </a:r>
          </a:p>
          <a:p>
            <a:pPr marL="446088" lvl="1" indent="-263525">
              <a:lnSpc>
                <a:spcPct val="110000"/>
              </a:lnSpc>
              <a:spcBef>
                <a:spcPct val="0"/>
              </a:spcBef>
              <a:buFont typeface="Wingdings" panose="05000000000000000000" pitchFamily="2" charset="2"/>
              <a:buChar char="Ø"/>
            </a:pPr>
            <a:r>
              <a:rPr lang="en-US" sz="1650" dirty="0"/>
              <a:t>Medication</a:t>
            </a:r>
          </a:p>
          <a:p>
            <a:pPr marL="446088" lvl="1" indent="-263525">
              <a:lnSpc>
                <a:spcPct val="110000"/>
              </a:lnSpc>
              <a:spcBef>
                <a:spcPct val="0"/>
              </a:spcBef>
              <a:buFont typeface="Wingdings" panose="05000000000000000000" pitchFamily="2" charset="2"/>
              <a:buChar char="Ø"/>
            </a:pPr>
            <a:r>
              <a:rPr lang="en-US" sz="1650" dirty="0"/>
              <a:t>Prior antibiotic treatment</a:t>
            </a:r>
          </a:p>
          <a:p>
            <a:pPr marL="446088" lvl="1" indent="-263525">
              <a:lnSpc>
                <a:spcPct val="110000"/>
              </a:lnSpc>
              <a:spcBef>
                <a:spcPct val="0"/>
              </a:spcBef>
              <a:buFont typeface="Wingdings" panose="05000000000000000000" pitchFamily="2" charset="2"/>
              <a:buChar char="Ø"/>
            </a:pPr>
            <a:r>
              <a:rPr lang="en-US" sz="1650" dirty="0"/>
              <a:t>Sedation</a:t>
            </a:r>
          </a:p>
          <a:p>
            <a:pPr>
              <a:lnSpc>
                <a:spcPct val="110000"/>
              </a:lnSpc>
              <a:spcBef>
                <a:spcPct val="0"/>
              </a:spcBef>
            </a:pPr>
            <a:endParaRPr lang="en-US" dirty="0"/>
          </a:p>
        </p:txBody>
      </p:sp>
    </p:spTree>
    <p:extLst>
      <p:ext uri="{BB962C8B-B14F-4D97-AF65-F5344CB8AC3E}">
        <p14:creationId xmlns:p14="http://schemas.microsoft.com/office/powerpoint/2010/main" val="31930261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0" name="Rectangle 1"/>
          <p:cNvSpPr>
            <a:spLocks noGrp="1" noChangeArrowheads="1"/>
          </p:cNvSpPr>
          <p:nvPr>
            <p:ph type="title"/>
          </p:nvPr>
        </p:nvSpPr>
        <p:spPr/>
        <p:txBody>
          <a:bodyPr vert="horz" lIns="21336" tIns="21336" rIns="21336" bIns="21336" rtlCol="0" anchor="b">
            <a:normAutofit/>
          </a:bodyPr>
          <a:lstStyle/>
          <a:p>
            <a:r>
              <a:rPr lang="en-US" sz="3200" b="1" dirty="0">
                <a:solidFill>
                  <a:srgbClr val="FF0000"/>
                </a:solidFill>
                <a:latin typeface="Garamond"/>
              </a:rPr>
              <a:t>General precautions</a:t>
            </a:r>
          </a:p>
        </p:txBody>
      </p:sp>
      <p:graphicFrame>
        <p:nvGraphicFramePr>
          <p:cNvPr id="1532935" name="Rectangle 2">
            <a:extLst>
              <a:ext uri="{FF2B5EF4-FFF2-40B4-BE49-F238E27FC236}">
                <a16:creationId xmlns:a16="http://schemas.microsoft.com/office/drawing/2014/main" id="{B717448A-5DD5-0EFF-FEB9-4CB63F3EFD6A}"/>
              </a:ext>
            </a:extLst>
          </p:cNvPr>
          <p:cNvGraphicFramePr>
            <a:graphicFrameLocks noGrp="1"/>
          </p:cNvGraphicFramePr>
          <p:nvPr>
            <p:ph idx="4294967295"/>
          </p:nvPr>
        </p:nvGraphicFramePr>
        <p:xfrm>
          <a:off x="1524000" y="1592264"/>
          <a:ext cx="5481638"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2932" name="Rectangle 3"/>
          <p:cNvSpPr>
            <a:spLocks/>
          </p:cNvSpPr>
          <p:nvPr/>
        </p:nvSpPr>
        <p:spPr bwMode="auto">
          <a:xfrm>
            <a:off x="8367975" y="6285384"/>
            <a:ext cx="1580626" cy="230832"/>
          </a:xfrm>
          <a:prstGeom prst="rect">
            <a:avLst/>
          </a:prstGeom>
          <a:noFill/>
          <a:ln w="12700">
            <a:noFill/>
            <a:miter lim="800000"/>
            <a:headEnd/>
            <a:tailEnd/>
          </a:ln>
        </p:spPr>
        <p:txBody>
          <a:bodyPr wrap="none" lIns="0" tIns="0" rIns="0" bIns="0" anchor="ctr">
            <a:spAutoFit/>
          </a:bodyPr>
          <a:lstStyle/>
          <a:p>
            <a:pPr algn="ctr" defTabSz="384175"/>
            <a:r>
              <a:rPr lang="en-US" sz="1500" dirty="0">
                <a:solidFill>
                  <a:srgbClr val="120B99"/>
                </a:solidFill>
                <a:latin typeface="Gill Sans" charset="0"/>
                <a:ea typeface="ヒラギノ角ゴ ProN W3" charset="-128"/>
                <a:sym typeface="Gill Sans" charset="0"/>
              </a:rPr>
              <a:t>ATS Guidelines 2005</a:t>
            </a:r>
          </a:p>
        </p:txBody>
      </p:sp>
      <p:pic>
        <p:nvPicPr>
          <p:cNvPr id="1532933" name="Picture 4"/>
          <p:cNvPicPr>
            <a:picLocks noChangeAspect="1" noChangeArrowheads="1"/>
          </p:cNvPicPr>
          <p:nvPr/>
        </p:nvPicPr>
        <p:blipFill>
          <a:blip r:embed="rId7"/>
          <a:srcRect l="12442" r="12556"/>
          <a:stretch>
            <a:fillRect/>
          </a:stretch>
        </p:blipFill>
        <p:spPr bwMode="auto">
          <a:xfrm>
            <a:off x="7424740" y="1686666"/>
            <a:ext cx="2824160" cy="4466485"/>
          </a:xfrm>
          <a:prstGeom prst="rect">
            <a:avLst/>
          </a:prstGeom>
          <a:noFill/>
          <a:ln w="25400">
            <a:solidFill>
              <a:schemeClr val="bg1"/>
            </a:solidFill>
            <a:miter lim="800000"/>
            <a:headEnd/>
            <a:tailEnd/>
          </a:ln>
        </p:spPr>
      </p:pic>
    </p:spTree>
    <p:extLst>
      <p:ext uri="{BB962C8B-B14F-4D97-AF65-F5344CB8AC3E}">
        <p14:creationId xmlns:p14="http://schemas.microsoft.com/office/powerpoint/2010/main" val="2516954066"/>
      </p:ext>
    </p:extLst>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8055" name="Rectangle 153805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8057" name="Freeform: Shape 153805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8059" name="Rectangle 153805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061" name="Rectangle 153806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063" name="Freeform: Shape 153806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38065" name="Isosceles Triangle 153806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8050" name="Picture 1"/>
          <p:cNvPicPr>
            <a:picLocks noChangeAspect="1" noChangeArrowheads="1"/>
          </p:cNvPicPr>
          <p:nvPr/>
        </p:nvPicPr>
        <p:blipFill>
          <a:blip r:embed="rId2"/>
          <a:stretch>
            <a:fillRect/>
          </a:stretch>
        </p:blipFill>
        <p:spPr bwMode="auto">
          <a:xfrm>
            <a:off x="1922919" y="643467"/>
            <a:ext cx="8346161" cy="5571065"/>
          </a:xfrm>
          <a:prstGeom prst="rect">
            <a:avLst/>
          </a:prstGeom>
          <a:noFill/>
          <a:ln>
            <a:noFill/>
          </a:ln>
        </p:spPr>
      </p:pic>
      <p:sp>
        <p:nvSpPr>
          <p:cNvPr id="1538067" name="Isosceles Triangle 153806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471431"/>
      </p:ext>
    </p:extLst>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1"/>
          <p:cNvSpPr>
            <a:spLocks noGrp="1" noChangeArrowheads="1"/>
          </p:cNvSpPr>
          <p:nvPr>
            <p:ph type="title"/>
          </p:nvPr>
        </p:nvSpPr>
        <p:spPr>
          <a:xfrm>
            <a:off x="1905000" y="228600"/>
            <a:ext cx="7886700" cy="939120"/>
          </a:xfrm>
        </p:spPr>
        <p:txBody>
          <a:bodyPr vert="horz" lIns="21336" tIns="21336" rIns="21336" bIns="21336" rtlCol="0" anchor="b">
            <a:normAutofit/>
          </a:bodyPr>
          <a:lstStyle/>
          <a:p>
            <a:r>
              <a:rPr lang="en-US" sz="3200" b="1" dirty="0">
                <a:solidFill>
                  <a:srgbClr val="FF0000"/>
                </a:solidFill>
                <a:latin typeface="Garamond"/>
              </a:rPr>
              <a:t>Intubation and ventilation</a:t>
            </a:r>
          </a:p>
        </p:txBody>
      </p:sp>
      <p:graphicFrame>
        <p:nvGraphicFramePr>
          <p:cNvPr id="1537030" name="Rectangle 2">
            <a:extLst>
              <a:ext uri="{FF2B5EF4-FFF2-40B4-BE49-F238E27FC236}">
                <a16:creationId xmlns:a16="http://schemas.microsoft.com/office/drawing/2014/main" id="{002FF409-6B35-505E-6738-356E125E35AF}"/>
              </a:ext>
            </a:extLst>
          </p:cNvPr>
          <p:cNvGraphicFramePr>
            <a:graphicFrameLocks noGrp="1"/>
          </p:cNvGraphicFramePr>
          <p:nvPr>
            <p:ph idx="4294967295"/>
          </p:nvPr>
        </p:nvGraphicFramePr>
        <p:xfrm>
          <a:off x="1524000" y="1592264"/>
          <a:ext cx="81915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7028" name="Rectangle 3"/>
          <p:cNvSpPr>
            <a:spLocks/>
          </p:cNvSpPr>
          <p:nvPr/>
        </p:nvSpPr>
        <p:spPr bwMode="auto">
          <a:xfrm>
            <a:off x="7779012" y="6277447"/>
            <a:ext cx="1580626" cy="230832"/>
          </a:xfrm>
          <a:prstGeom prst="rect">
            <a:avLst/>
          </a:prstGeom>
          <a:noFill/>
          <a:ln w="12700">
            <a:noFill/>
            <a:miter lim="800000"/>
            <a:headEnd/>
            <a:tailEnd/>
          </a:ln>
        </p:spPr>
        <p:txBody>
          <a:bodyPr wrap="none" lIns="0" tIns="0" rIns="0" bIns="0" anchor="ctr">
            <a:spAutoFit/>
          </a:bodyPr>
          <a:lstStyle/>
          <a:p>
            <a:pPr algn="ctr" defTabSz="384175"/>
            <a:r>
              <a:rPr lang="en-US" sz="1500" dirty="0">
                <a:solidFill>
                  <a:srgbClr val="120B99"/>
                </a:solidFill>
                <a:latin typeface="Gill Sans" charset="0"/>
                <a:ea typeface="ヒラギノ角ゴ ProN W3" charset="-128"/>
                <a:sym typeface="Gill Sans" charset="0"/>
              </a:rPr>
              <a:t>ATS Guidelines 2005</a:t>
            </a:r>
          </a:p>
        </p:txBody>
      </p:sp>
    </p:spTree>
    <p:extLst>
      <p:ext uri="{BB962C8B-B14F-4D97-AF65-F5344CB8AC3E}">
        <p14:creationId xmlns:p14="http://schemas.microsoft.com/office/powerpoint/2010/main" val="869354836"/>
      </p:ext>
    </p:extLst>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1016" name="Rectangle 811015">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1018" name="Group 81101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811019" name="Rectangle 81101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020" name="Rectangle 81101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021" name="Rectangle 81102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1023" name="Rectangle 81102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010" name="Rectangle 2"/>
          <p:cNvSpPr>
            <a:spLocks noGrp="1" noChangeArrowheads="1"/>
          </p:cNvSpPr>
          <p:nvPr>
            <p:ph type="title"/>
          </p:nvPr>
        </p:nvSpPr>
        <p:spPr>
          <a:xfrm>
            <a:off x="1043631" y="809898"/>
            <a:ext cx="9942716" cy="1554480"/>
          </a:xfrm>
        </p:spPr>
        <p:txBody>
          <a:bodyPr vert="horz" lIns="91440" tIns="45720" rIns="91440" bIns="45720" rtlCol="0" anchor="ctr">
            <a:normAutofit/>
          </a:bodyPr>
          <a:lstStyle/>
          <a:p>
            <a:pPr defTabSz="914400"/>
            <a:r>
              <a:rPr lang="en-US" sz="4800" kern="1200" dirty="0">
                <a:solidFill>
                  <a:srgbClr val="FF0000"/>
                </a:solidFill>
                <a:latin typeface="+mj-lt"/>
                <a:ea typeface="+mj-ea"/>
                <a:cs typeface="+mj-cs"/>
              </a:rPr>
              <a:t>1ST PRINCIPLE OF INFECTION PREVENTION</a:t>
            </a:r>
            <a:endParaRPr lang="en-US" sz="4800" kern="1200" dirty="0">
              <a:solidFill>
                <a:srgbClr val="FF0000"/>
              </a:solidFill>
              <a:latin typeface="+mj-lt"/>
              <a:cs typeface="Calibri Light"/>
            </a:endParaRPr>
          </a:p>
        </p:txBody>
      </p:sp>
      <p:sp>
        <p:nvSpPr>
          <p:cNvPr id="811011" name="Rectangle 3"/>
          <p:cNvSpPr>
            <a:spLocks noGrp="1" noChangeArrowheads="1"/>
          </p:cNvSpPr>
          <p:nvPr>
            <p:ph idx="4294967295"/>
          </p:nvPr>
        </p:nvSpPr>
        <p:spPr>
          <a:xfrm>
            <a:off x="1045028" y="3017522"/>
            <a:ext cx="9941319" cy="3124658"/>
          </a:xfrm>
          <a:prstGeom prst="rect">
            <a:avLst/>
          </a:prstGeom>
        </p:spPr>
        <p:txBody>
          <a:bodyPr vert="horz" lIns="91440" tIns="45720" rIns="91440" bIns="45720" rtlCol="0" anchor="ctr">
            <a:normAutofit/>
          </a:bodyPr>
          <a:lstStyle/>
          <a:p>
            <a:pPr indent="-228600" defTabSz="914400"/>
            <a:r>
              <a:rPr lang="en-US" sz="1700" i="1"/>
              <a:t>  </a:t>
            </a:r>
          </a:p>
          <a:p>
            <a:pPr indent="-228600" defTabSz="914400"/>
            <a:r>
              <a:rPr lang="en-US" sz="1700" i="1"/>
              <a:t>at least 35-50% of all healthcare-associated infections are associated with only 5 patient care practices:</a:t>
            </a:r>
          </a:p>
          <a:p>
            <a:pPr marL="285750" indent="-228600" defTabSz="914400"/>
            <a:endParaRPr lang="en-US" sz="1700" i="1"/>
          </a:p>
          <a:p>
            <a:pPr marL="285750" indent="-228600" defTabSz="914400"/>
            <a:r>
              <a:rPr lang="en-US" sz="1700"/>
              <a:t>Use and care of urinary catheters</a:t>
            </a:r>
          </a:p>
          <a:p>
            <a:pPr marL="285750" indent="-228600" defTabSz="914400"/>
            <a:r>
              <a:rPr lang="en-US" sz="1700"/>
              <a:t>Use and care of vascular access lines</a:t>
            </a:r>
          </a:p>
          <a:p>
            <a:pPr marL="285750" indent="-228600" defTabSz="914400"/>
            <a:r>
              <a:rPr lang="en-US" sz="1700"/>
              <a:t>Therapy and support of pulmonary functions</a:t>
            </a:r>
          </a:p>
          <a:p>
            <a:pPr marL="285750" indent="-228600" defTabSz="914400"/>
            <a:r>
              <a:rPr lang="en-US" sz="1700"/>
              <a:t>Surveillance of surgical procedures</a:t>
            </a:r>
          </a:p>
          <a:p>
            <a:pPr marL="285750" indent="-228600" defTabSz="914400"/>
            <a:r>
              <a:rPr lang="en-US" sz="1700"/>
              <a:t>Hand hygiene and standard precautions</a:t>
            </a:r>
          </a:p>
        </p:txBody>
      </p:sp>
      <p:cxnSp>
        <p:nvCxnSpPr>
          <p:cNvPr id="811025" name="Straight Connector 81102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01367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7E8D916-FECF-4997-9907-226C9B5824D7}"/>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latin typeface="Garamond" panose="02020404030301010803" pitchFamily="18" charset="0"/>
              </a:rPr>
              <a:t>Positive End Expiratory Pressure (PEEP)</a:t>
            </a:r>
            <a:endParaRPr lang="en-IN" sz="3200">
              <a:solidFill>
                <a:schemeClr val="bg1"/>
              </a:solidFill>
              <a:latin typeface="Garamond" panose="02020404030301010803" pitchFamily="18" charset="0"/>
            </a:endParaRPr>
          </a:p>
        </p:txBody>
      </p:sp>
      <p:pic>
        <p:nvPicPr>
          <p:cNvPr id="8194" name="Picture 2" descr="C:\Users\lenovo\Pictures\Screenshots\Screenshot (103).png"/>
          <p:cNvPicPr>
            <a:picLocks noChangeAspect="1" noChangeArrowheads="1"/>
          </p:cNvPicPr>
          <p:nvPr/>
        </p:nvPicPr>
        <p:blipFill rotWithShape="1">
          <a:blip r:embed="rId2"/>
          <a:srcRect t="12760"/>
          <a:stretch/>
        </p:blipFill>
        <p:spPr bwMode="auto">
          <a:xfrm>
            <a:off x="1033783" y="1675227"/>
            <a:ext cx="10124434" cy="4394199"/>
          </a:xfrm>
          <a:prstGeom prst="rect">
            <a:avLst/>
          </a:prstGeom>
          <a:noFill/>
        </p:spPr>
      </p:pic>
    </p:spTree>
    <p:extLst>
      <p:ext uri="{BB962C8B-B14F-4D97-AF65-F5344CB8AC3E}">
        <p14:creationId xmlns:p14="http://schemas.microsoft.com/office/powerpoint/2010/main" val="3336349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23" name="Straight Connector 9222">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225" name="Rectangle 9224">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3F0EF4A-39B6-4AA0-9099-C9D5F2376D46}"/>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defTabSz="914400"/>
            <a:r>
              <a:rPr lang="en-US" sz="5400" kern="1200">
                <a:solidFill>
                  <a:schemeClr val="bg1"/>
                </a:solidFill>
                <a:latin typeface="+mj-lt"/>
                <a:ea typeface="+mj-ea"/>
                <a:cs typeface="+mj-cs"/>
              </a:rPr>
              <a:t>Fraction of Inspired Oxygen(FiO2)</a:t>
            </a:r>
          </a:p>
        </p:txBody>
      </p:sp>
      <p:cxnSp>
        <p:nvCxnSpPr>
          <p:cNvPr id="9227" name="Straight Connector 9226">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229" name="Straight Connector 9228">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218" name="Picture 2" descr="C:\Users\lenovo\Pictures\Screenshots\Screenshot (104).png"/>
          <p:cNvPicPr>
            <a:picLocks noChangeAspect="1" noChangeArrowheads="1"/>
          </p:cNvPicPr>
          <p:nvPr/>
        </p:nvPicPr>
        <p:blipFill rotWithShape="1">
          <a:blip r:embed="rId2"/>
          <a:srcRect t="19859" b="2276"/>
          <a:stretch/>
        </p:blipFill>
        <p:spPr bwMode="auto">
          <a:xfrm>
            <a:off x="985222" y="2427541"/>
            <a:ext cx="10166456" cy="3997637"/>
          </a:xfrm>
          <a:prstGeom prst="rect">
            <a:avLst/>
          </a:prstGeom>
          <a:noFill/>
        </p:spPr>
      </p:pic>
    </p:spTree>
    <p:extLst>
      <p:ext uri="{BB962C8B-B14F-4D97-AF65-F5344CB8AC3E}">
        <p14:creationId xmlns:p14="http://schemas.microsoft.com/office/powerpoint/2010/main" val="2795284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9" name="Freeform: Shape 1024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1" name="Rectangle 1025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3" name="Rectangle 1025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5" name="Freeform: Shape 1025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57" name="Isosceles Triangle 1025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C:\Users\lenovo\Pictures\Screenshots\Screenshot (105).png"/>
          <p:cNvPicPr>
            <a:picLocks noChangeAspect="1" noChangeArrowheads="1"/>
          </p:cNvPicPr>
          <p:nvPr/>
        </p:nvPicPr>
        <p:blipFill>
          <a:blip r:embed="rId2"/>
          <a:stretch>
            <a:fillRect/>
          </a:stretch>
        </p:blipFill>
        <p:spPr bwMode="auto">
          <a:xfrm>
            <a:off x="643467" y="770890"/>
            <a:ext cx="10905066" cy="5316218"/>
          </a:xfrm>
          <a:prstGeom prst="rect">
            <a:avLst/>
          </a:prstGeom>
          <a:noFill/>
          <a:ln>
            <a:noFill/>
          </a:ln>
        </p:spPr>
      </p:pic>
      <p:sp>
        <p:nvSpPr>
          <p:cNvPr id="10259" name="Isosceles Triangle 1025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931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541122" name="Rectangle 1"/>
          <p:cNvSpPr>
            <a:spLocks noGrp="1" noChangeArrowheads="1"/>
          </p:cNvSpPr>
          <p:nvPr>
            <p:ph type="title"/>
          </p:nvPr>
        </p:nvSpPr>
        <p:spPr>
          <a:xfrm>
            <a:off x="4965430" y="629268"/>
            <a:ext cx="6586491" cy="1286160"/>
          </a:xfrm>
        </p:spPr>
        <p:txBody>
          <a:bodyPr vert="horz" lIns="91440" tIns="45720" rIns="91440" bIns="45720" rtlCol="0" anchor="b">
            <a:normAutofit/>
          </a:bodyPr>
          <a:lstStyle/>
          <a:p>
            <a:pPr defTabSz="914400"/>
            <a:r>
              <a:rPr lang="en-US" sz="4100" b="1"/>
              <a:t>Systemic and enteral antibiotics</a:t>
            </a:r>
          </a:p>
        </p:txBody>
      </p:sp>
      <p:sp>
        <p:nvSpPr>
          <p:cNvPr id="46082" name="Rectangle 2"/>
          <p:cNvSpPr>
            <a:spLocks noGrp="1" noChangeArrowheads="1"/>
          </p:cNvSpPr>
          <p:nvPr>
            <p:ph idx="4294967295"/>
          </p:nvPr>
        </p:nvSpPr>
        <p:spPr>
          <a:xfrm>
            <a:off x="4965431" y="2438400"/>
            <a:ext cx="6586489" cy="3785419"/>
          </a:xfrm>
          <a:prstGeom prst="rect">
            <a:avLst/>
          </a:prstGeom>
        </p:spPr>
        <p:txBody>
          <a:bodyPr vert="horz" lIns="91440" tIns="45720" rIns="91440" bIns="45720" rtlCol="0">
            <a:normAutofit/>
          </a:bodyPr>
          <a:lstStyle/>
          <a:p>
            <a:pPr marL="720725" indent="-228600" defTabSz="914400">
              <a:spcBef>
                <a:spcPct val="0"/>
              </a:spcBef>
              <a:spcAft>
                <a:spcPts val="600"/>
              </a:spcAft>
            </a:pPr>
            <a:r>
              <a:rPr lang="en-US" sz="2000"/>
              <a:t>Selective decontamination of the digestive tract (SDD) reduces the incidence of  VAP &amp; helps to contain MDR outbreaks – I</a:t>
            </a:r>
          </a:p>
          <a:p>
            <a:pPr marL="720725" indent="-228600" defTabSz="914400">
              <a:spcBef>
                <a:spcPct val="0"/>
              </a:spcBef>
              <a:spcAft>
                <a:spcPts val="600"/>
              </a:spcAft>
            </a:pPr>
            <a:endParaRPr lang="en-US" sz="2000"/>
          </a:p>
          <a:p>
            <a:pPr marL="720725" indent="-228600" defTabSz="914400">
              <a:spcBef>
                <a:spcPct val="0"/>
              </a:spcBef>
              <a:spcAft>
                <a:spcPts val="600"/>
              </a:spcAft>
            </a:pPr>
            <a:r>
              <a:rPr lang="en-US" sz="2000"/>
              <a:t>But SDD not recommended for routine use – II</a:t>
            </a:r>
          </a:p>
          <a:p>
            <a:pPr marL="720725" indent="-228600" defTabSz="914400">
              <a:spcBef>
                <a:spcPct val="0"/>
              </a:spcBef>
              <a:spcAft>
                <a:spcPts val="600"/>
              </a:spcAft>
            </a:pPr>
            <a:endParaRPr lang="en-US" sz="2000"/>
          </a:p>
          <a:p>
            <a:pPr marL="720725" indent="-228600" defTabSz="914400">
              <a:spcBef>
                <a:spcPct val="0"/>
              </a:spcBef>
              <a:spcAft>
                <a:spcPts val="600"/>
              </a:spcAft>
            </a:pPr>
            <a:r>
              <a:rPr lang="en-US" sz="2000"/>
              <a:t>Prior systemic antibiotics helps to reduce VAP in selected patient groups but increases MDR – II</a:t>
            </a:r>
          </a:p>
          <a:p>
            <a:pPr marL="720725" indent="-228600" defTabSz="914400">
              <a:spcBef>
                <a:spcPct val="0"/>
              </a:spcBef>
              <a:spcAft>
                <a:spcPts val="600"/>
              </a:spcAft>
            </a:pPr>
            <a:endParaRPr lang="en-US" sz="2000"/>
          </a:p>
          <a:p>
            <a:pPr marL="720725" indent="-228600" defTabSz="914400">
              <a:spcBef>
                <a:spcPct val="0"/>
              </a:spcBef>
              <a:spcAft>
                <a:spcPts val="600"/>
              </a:spcAft>
            </a:pPr>
            <a:r>
              <a:rPr lang="en-US" sz="2000"/>
              <a:t>24-hour AB prophylaxis helps in one study but not for routine use - I</a:t>
            </a:r>
          </a:p>
        </p:txBody>
      </p:sp>
      <p:pic>
        <p:nvPicPr>
          <p:cNvPr id="1541126" name="Picture 1541125">
            <a:extLst>
              <a:ext uri="{FF2B5EF4-FFF2-40B4-BE49-F238E27FC236}">
                <a16:creationId xmlns:a16="http://schemas.microsoft.com/office/drawing/2014/main" id="{67A3AEE4-30E1-34C4-C3F9-65F8A015C305}"/>
              </a:ext>
            </a:extLst>
          </p:cNvPr>
          <p:cNvPicPr>
            <a:picLocks noChangeAspect="1"/>
          </p:cNvPicPr>
          <p:nvPr/>
        </p:nvPicPr>
        <p:blipFill rotWithShape="1">
          <a:blip r:embed="rId2"/>
          <a:srcRect l="13667" r="38540" b="-4"/>
          <a:stretch/>
        </p:blipFill>
        <p:spPr>
          <a:xfrm>
            <a:off x="20" y="10"/>
            <a:ext cx="4635571" cy="6857990"/>
          </a:xfrm>
          <a:prstGeom prst="rect">
            <a:avLst/>
          </a:prstGeom>
          <a:effectLst/>
        </p:spPr>
      </p:pic>
      <p:cxnSp>
        <p:nvCxnSpPr>
          <p:cNvPr id="1541130" name="Straight Connector 154112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4ECA8"/>
            </a:solidFill>
          </a:ln>
        </p:spPr>
        <p:style>
          <a:lnRef idx="1">
            <a:schemeClr val="accent1"/>
          </a:lnRef>
          <a:fillRef idx="0">
            <a:schemeClr val="accent1"/>
          </a:fillRef>
          <a:effectRef idx="0">
            <a:schemeClr val="accent1"/>
          </a:effectRef>
          <a:fontRef idx="minor">
            <a:schemeClr val="tx1"/>
          </a:fontRef>
        </p:style>
      </p:cxnSp>
      <p:sp>
        <p:nvSpPr>
          <p:cNvPr id="1541124" name="Rectangle 3"/>
          <p:cNvSpPr>
            <a:spLocks/>
          </p:cNvSpPr>
          <p:nvPr/>
        </p:nvSpPr>
        <p:spPr bwMode="auto">
          <a:xfrm>
            <a:off x="7994912" y="6277447"/>
            <a:ext cx="1580626" cy="230832"/>
          </a:xfrm>
          <a:prstGeom prst="rect">
            <a:avLst/>
          </a:prstGeom>
          <a:noFill/>
          <a:ln w="12700">
            <a:noFill/>
            <a:miter lim="800000"/>
            <a:headEnd/>
            <a:tailEnd/>
          </a:ln>
        </p:spPr>
        <p:txBody>
          <a:bodyPr wrap="none" lIns="0" tIns="0" rIns="0" bIns="0" anchor="ctr">
            <a:spAutoFit/>
          </a:bodyPr>
          <a:lstStyle/>
          <a:p>
            <a:pPr algn="ctr" defTabSz="384175">
              <a:spcAft>
                <a:spcPts val="600"/>
              </a:spcAft>
            </a:pPr>
            <a:r>
              <a:rPr lang="en-US" sz="1500" dirty="0">
                <a:solidFill>
                  <a:srgbClr val="120B99"/>
                </a:solidFill>
                <a:latin typeface="Gill Sans" charset="0"/>
                <a:ea typeface="ヒラギノ角ゴ ProN W3" charset="-128"/>
                <a:sym typeface="Gill Sans" charset="0"/>
              </a:rPr>
              <a:t>ATS Guidelines 2005</a:t>
            </a:r>
            <a:endParaRPr lang="en-US" sz="1500">
              <a:solidFill>
                <a:srgbClr val="120B99"/>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val="17815391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08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0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bldLvl="5"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3175" name="Rectangle 2">
            <a:extLst>
              <a:ext uri="{FF2B5EF4-FFF2-40B4-BE49-F238E27FC236}">
                <a16:creationId xmlns:a16="http://schemas.microsoft.com/office/drawing/2014/main" id="{0E6ADF3B-21FF-01CA-6B3B-2622B01A3A8D}"/>
              </a:ext>
            </a:extLst>
          </p:cNvPr>
          <p:cNvGraphicFramePr>
            <a:graphicFrameLocks noGrp="1"/>
          </p:cNvGraphicFramePr>
          <p:nvPr>
            <p:ph idx="4294967295"/>
          </p:nvPr>
        </p:nvGraphicFramePr>
        <p:xfrm>
          <a:off x="1524000" y="838200"/>
          <a:ext cx="8191500" cy="297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43172" name="Rectangle 3"/>
          <p:cNvSpPr>
            <a:spLocks/>
          </p:cNvSpPr>
          <p:nvPr/>
        </p:nvSpPr>
        <p:spPr bwMode="auto">
          <a:xfrm>
            <a:off x="8367975" y="6307609"/>
            <a:ext cx="1580626" cy="230832"/>
          </a:xfrm>
          <a:prstGeom prst="rect">
            <a:avLst/>
          </a:prstGeom>
          <a:noFill/>
          <a:ln w="12700">
            <a:noFill/>
            <a:miter lim="800000"/>
            <a:headEnd/>
            <a:tailEnd/>
          </a:ln>
        </p:spPr>
        <p:txBody>
          <a:bodyPr wrap="none" lIns="0" tIns="0" rIns="0" bIns="0" anchor="ctr">
            <a:spAutoFit/>
          </a:bodyPr>
          <a:lstStyle/>
          <a:p>
            <a:pPr algn="ctr" defTabSz="384175"/>
            <a:r>
              <a:rPr lang="en-US" sz="1500" dirty="0">
                <a:solidFill>
                  <a:srgbClr val="120B99"/>
                </a:solidFill>
                <a:latin typeface="Gill Sans" charset="0"/>
                <a:ea typeface="ヒラギノ角ゴ ProN W3" charset="-128"/>
                <a:sym typeface="Gill Sans" charset="0"/>
              </a:rPr>
              <a:t>ATS Guidelines 2005</a:t>
            </a:r>
          </a:p>
        </p:txBody>
      </p:sp>
      <p:sp>
        <p:nvSpPr>
          <p:cNvPr id="1543173" name="Rectangle 2"/>
          <p:cNvSpPr>
            <a:spLocks noChangeArrowheads="1"/>
          </p:cNvSpPr>
          <p:nvPr/>
        </p:nvSpPr>
        <p:spPr bwMode="auto">
          <a:xfrm>
            <a:off x="1556657" y="3936748"/>
            <a:ext cx="8229600" cy="2489906"/>
          </a:xfrm>
          <a:prstGeom prst="rect">
            <a:avLst/>
          </a:prstGeom>
          <a:noFill/>
          <a:ln w="9525">
            <a:noFill/>
            <a:miter lim="800000"/>
            <a:headEnd/>
            <a:tailEnd/>
          </a:ln>
          <a:effectLst/>
        </p:spPr>
        <p:txBody>
          <a:bodyPr lIns="21336" tIns="21336" rIns="21336" bIns="21336" anchor="t"/>
          <a:lstStyle/>
          <a:p>
            <a:pPr marL="317500" defTabSz="685800">
              <a:spcBef>
                <a:spcPct val="0"/>
              </a:spcBef>
              <a:buClr>
                <a:schemeClr val="bg2"/>
              </a:buClr>
            </a:pPr>
            <a:r>
              <a:rPr lang="en-US" sz="2800" b="1" dirty="0">
                <a:solidFill>
                  <a:srgbClr val="0070C0"/>
                </a:solidFill>
                <a:latin typeface="Garamond" panose="02020404030301010803" pitchFamily="18" charset="0"/>
              </a:rPr>
              <a:t>Aspiration, body position</a:t>
            </a:r>
          </a:p>
          <a:p>
            <a:pPr marL="1074738" indent="-446088" defTabSz="685800">
              <a:spcBef>
                <a:spcPct val="0"/>
              </a:spcBef>
              <a:buClr>
                <a:schemeClr val="bg2"/>
              </a:buClr>
              <a:buFont typeface="Wingdings" panose="05000000000000000000" pitchFamily="2" charset="2"/>
              <a:buChar char="Ø"/>
            </a:pPr>
            <a:r>
              <a:rPr lang="en-US" sz="2400" dirty="0"/>
              <a:t>Semirecumbent position (30 - 45°) especially when receiving enteral feeding - I</a:t>
            </a:r>
          </a:p>
          <a:p>
            <a:pPr marL="1074738" indent="-446088" defTabSz="685800">
              <a:spcBef>
                <a:spcPct val="0"/>
              </a:spcBef>
              <a:buClr>
                <a:schemeClr val="bg2"/>
              </a:buClr>
              <a:buFont typeface="Wingdings" panose="05000000000000000000" pitchFamily="2" charset="2"/>
              <a:buChar char="Ø"/>
            </a:pPr>
            <a:r>
              <a:rPr lang="en-US" sz="2400" dirty="0"/>
              <a:t>Enteral nutrition is preferred over parenteral because of translocation risk - I</a:t>
            </a:r>
          </a:p>
        </p:txBody>
      </p:sp>
    </p:spTree>
    <p:extLst>
      <p:ext uri="{BB962C8B-B14F-4D97-AF65-F5344CB8AC3E}">
        <p14:creationId xmlns:p14="http://schemas.microsoft.com/office/powerpoint/2010/main" val="1569369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3173"/>
                                        </p:tgtEl>
                                        <p:attrNameLst>
                                          <p:attrName>style.visibility</p:attrName>
                                        </p:attrNameLst>
                                      </p:cBhvr>
                                      <p:to>
                                        <p:strVal val="visible"/>
                                      </p:to>
                                    </p:set>
                                    <p:animEffect transition="in" filter="fade">
                                      <p:cBhvr>
                                        <p:cTn id="7" dur="2000"/>
                                        <p:tgtEl>
                                          <p:spTgt spid="1543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17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20" name="Rectangle 4"/>
          <p:cNvSpPr>
            <a:spLocks noChangeArrowheads="1"/>
          </p:cNvSpPr>
          <p:nvPr/>
        </p:nvSpPr>
        <p:spPr bwMode="auto">
          <a:xfrm>
            <a:off x="3575053" y="1412878"/>
            <a:ext cx="2613025" cy="366713"/>
          </a:xfrm>
          <a:prstGeom prst="rect">
            <a:avLst/>
          </a:prstGeom>
          <a:noFill/>
          <a:ln w="9525">
            <a:noFill/>
            <a:miter lim="800000"/>
            <a:headEnd/>
            <a:tailEnd/>
          </a:ln>
          <a:effectLst/>
        </p:spPr>
        <p:txBody>
          <a:bodyPr>
            <a:spAutoFit/>
          </a:bodyPr>
          <a:lstStyle/>
          <a:p>
            <a:endParaRPr lang="fr-FR" dirty="0"/>
          </a:p>
        </p:txBody>
      </p:sp>
      <p:sp>
        <p:nvSpPr>
          <p:cNvPr id="1570821" name="Rectangle 5"/>
          <p:cNvSpPr>
            <a:spLocks noChangeArrowheads="1"/>
          </p:cNvSpPr>
          <p:nvPr/>
        </p:nvSpPr>
        <p:spPr bwMode="auto">
          <a:xfrm>
            <a:off x="6003925" y="3246438"/>
            <a:ext cx="2324100" cy="366712"/>
          </a:xfrm>
          <a:prstGeom prst="rect">
            <a:avLst/>
          </a:prstGeom>
          <a:noFill/>
          <a:ln w="9525">
            <a:noFill/>
            <a:miter lim="800000"/>
            <a:headEnd/>
            <a:tailEnd/>
          </a:ln>
          <a:effectLst/>
        </p:spPr>
        <p:txBody>
          <a:bodyPr>
            <a:spAutoFit/>
          </a:bodyPr>
          <a:lstStyle/>
          <a:p>
            <a:endParaRPr lang="fr-FR" dirty="0"/>
          </a:p>
        </p:txBody>
      </p:sp>
      <p:sp>
        <p:nvSpPr>
          <p:cNvPr id="1570822" name="Rectangle 6"/>
          <p:cNvSpPr>
            <a:spLocks noChangeArrowheads="1"/>
          </p:cNvSpPr>
          <p:nvPr/>
        </p:nvSpPr>
        <p:spPr bwMode="auto">
          <a:xfrm>
            <a:off x="3863978" y="2636838"/>
            <a:ext cx="3711575" cy="366712"/>
          </a:xfrm>
          <a:prstGeom prst="rect">
            <a:avLst/>
          </a:prstGeom>
          <a:noFill/>
          <a:ln w="9525">
            <a:noFill/>
            <a:miter lim="800000"/>
            <a:headEnd/>
            <a:tailEnd/>
          </a:ln>
          <a:effectLst/>
        </p:spPr>
        <p:txBody>
          <a:bodyPr>
            <a:spAutoFit/>
          </a:bodyPr>
          <a:lstStyle/>
          <a:p>
            <a:endParaRPr lang="fr-FR" dirty="0"/>
          </a:p>
        </p:txBody>
      </p:sp>
      <p:pic>
        <p:nvPicPr>
          <p:cNvPr id="1570824" name="Picture 8"/>
          <p:cNvPicPr>
            <a:picLocks noChangeAspect="1" noChangeArrowheads="1"/>
          </p:cNvPicPr>
          <p:nvPr/>
        </p:nvPicPr>
        <p:blipFill>
          <a:blip r:embed="rId2"/>
          <a:srcRect/>
          <a:stretch>
            <a:fillRect/>
          </a:stretch>
        </p:blipFill>
        <p:spPr bwMode="auto">
          <a:xfrm>
            <a:off x="1703388" y="549278"/>
            <a:ext cx="8748712" cy="1762125"/>
          </a:xfrm>
          <a:prstGeom prst="rect">
            <a:avLst/>
          </a:prstGeom>
          <a:noFill/>
          <a:ln w="9525">
            <a:noFill/>
            <a:miter lim="800000"/>
            <a:headEnd/>
            <a:tailEnd/>
          </a:ln>
          <a:effectLst/>
        </p:spPr>
      </p:pic>
      <p:sp>
        <p:nvSpPr>
          <p:cNvPr id="1570825" name="Text Box 9"/>
          <p:cNvSpPr txBox="1">
            <a:spLocks noChangeArrowheads="1"/>
          </p:cNvSpPr>
          <p:nvPr/>
        </p:nvSpPr>
        <p:spPr bwMode="auto">
          <a:xfrm>
            <a:off x="3000375" y="2276478"/>
            <a:ext cx="5545138" cy="396875"/>
          </a:xfrm>
          <a:prstGeom prst="rect">
            <a:avLst/>
          </a:prstGeom>
          <a:noFill/>
          <a:ln w="9525">
            <a:noFill/>
            <a:miter lim="800000"/>
            <a:headEnd/>
            <a:tailEnd/>
          </a:ln>
          <a:effectLst/>
        </p:spPr>
        <p:txBody>
          <a:bodyPr>
            <a:spAutoFit/>
          </a:bodyPr>
          <a:lstStyle/>
          <a:p>
            <a:pPr eaLnBrk="0" hangingPunct="0"/>
            <a:r>
              <a:rPr lang="fr-CH" sz="2000" i="1" dirty="0">
                <a:solidFill>
                  <a:srgbClr val="120B99"/>
                </a:solidFill>
                <a:ea typeface="ＭＳ Ｐゴシック" pitchFamily="34" charset="-128"/>
              </a:rPr>
              <a:t>Crit Care Med</a:t>
            </a:r>
            <a:r>
              <a:rPr lang="fr-CH" sz="2000" dirty="0">
                <a:solidFill>
                  <a:srgbClr val="120B99"/>
                </a:solidFill>
                <a:ea typeface="ＭＳ Ｐゴシック" pitchFamily="34" charset="-128"/>
              </a:rPr>
              <a:t>   2010: volume 38 in Press</a:t>
            </a:r>
          </a:p>
        </p:txBody>
      </p:sp>
      <p:sp>
        <p:nvSpPr>
          <p:cNvPr id="1570826" name="Rectangle 3"/>
          <p:cNvSpPr>
            <a:spLocks noChangeArrowheads="1"/>
          </p:cNvSpPr>
          <p:nvPr/>
        </p:nvSpPr>
        <p:spPr bwMode="auto">
          <a:xfrm>
            <a:off x="789650" y="2822666"/>
            <a:ext cx="10495139" cy="3486058"/>
          </a:xfrm>
          <a:prstGeom prst="rect">
            <a:avLst/>
          </a:prstGeom>
          <a:noFill/>
          <a:ln w="9525">
            <a:noFill/>
            <a:miter lim="800000"/>
            <a:headEnd/>
            <a:tailEnd/>
          </a:ln>
          <a:effectLst/>
        </p:spPr>
        <p:txBody>
          <a:bodyPr lIns="21336" tIns="21336" rIns="21336" bIns="21336" anchor="ctr"/>
          <a:lstStyle/>
          <a:p>
            <a:pPr marL="808038" indent="-542925">
              <a:buClr>
                <a:schemeClr val="bg2"/>
              </a:buClr>
              <a:buFont typeface="+mj-lt"/>
              <a:buAutoNum type="arabicPeriod"/>
            </a:pPr>
            <a:r>
              <a:rPr lang="en-US" sz="2400" dirty="0"/>
              <a:t>Adherence to hand hygiene</a:t>
            </a:r>
          </a:p>
          <a:p>
            <a:pPr marL="808038" indent="-542925">
              <a:buClr>
                <a:schemeClr val="bg2"/>
              </a:buClr>
              <a:buFont typeface="+mj-lt"/>
              <a:buAutoNum type="arabicPeriod"/>
            </a:pPr>
            <a:r>
              <a:rPr lang="en-US" sz="2400" dirty="0"/>
              <a:t>Adherence to glove and gown use </a:t>
            </a:r>
          </a:p>
          <a:p>
            <a:pPr marL="808038" indent="-542925">
              <a:buClr>
                <a:schemeClr val="bg2"/>
              </a:buClr>
              <a:buFont typeface="+mj-lt"/>
              <a:buAutoNum type="arabicPeriod"/>
            </a:pPr>
            <a:r>
              <a:rPr lang="en-US" sz="2400" dirty="0"/>
              <a:t>Backrest elevation maintenance </a:t>
            </a:r>
          </a:p>
          <a:p>
            <a:pPr marL="808038" indent="-542925">
              <a:buClr>
                <a:schemeClr val="bg2"/>
              </a:buClr>
              <a:buFont typeface="+mj-lt"/>
              <a:buAutoNum type="arabicPeriod"/>
            </a:pPr>
            <a:r>
              <a:rPr lang="en-US" sz="2400" dirty="0"/>
              <a:t>Correct tracheal-cuff maintenance </a:t>
            </a:r>
          </a:p>
          <a:p>
            <a:pPr marL="808038" indent="-542925">
              <a:buClr>
                <a:schemeClr val="bg2"/>
              </a:buClr>
              <a:buFont typeface="+mj-lt"/>
              <a:buAutoNum type="arabicPeriod"/>
            </a:pPr>
            <a:r>
              <a:rPr lang="en-US" sz="2400" dirty="0"/>
              <a:t>Orogastric tube use</a:t>
            </a:r>
          </a:p>
          <a:p>
            <a:pPr marL="808038" indent="-542925">
              <a:buClr>
                <a:schemeClr val="bg2"/>
              </a:buClr>
              <a:buFont typeface="+mj-lt"/>
              <a:buAutoNum type="arabicPeriod"/>
            </a:pPr>
            <a:r>
              <a:rPr lang="en-US" sz="2400" dirty="0"/>
              <a:t>Gastric overdistention avoidance</a:t>
            </a:r>
          </a:p>
          <a:p>
            <a:pPr marL="808038" indent="-542925">
              <a:buClr>
                <a:schemeClr val="bg2"/>
              </a:buClr>
              <a:buFont typeface="+mj-lt"/>
              <a:buAutoNum type="arabicPeriod"/>
            </a:pPr>
            <a:r>
              <a:rPr lang="en-US" sz="2400" dirty="0"/>
              <a:t>Good oral hygiene</a:t>
            </a:r>
          </a:p>
          <a:p>
            <a:pPr marL="808038" indent="-542925">
              <a:buClr>
                <a:schemeClr val="bg2"/>
              </a:buClr>
              <a:buFont typeface="+mj-lt"/>
              <a:buAutoNum type="arabicPeriod"/>
            </a:pPr>
            <a:r>
              <a:rPr lang="en-US" sz="2400" dirty="0"/>
              <a:t>Elimination of non-essential tracheal suction</a:t>
            </a:r>
          </a:p>
        </p:txBody>
      </p:sp>
    </p:spTree>
    <p:extLst>
      <p:ext uri="{BB962C8B-B14F-4D97-AF65-F5344CB8AC3E}">
        <p14:creationId xmlns:p14="http://schemas.microsoft.com/office/powerpoint/2010/main" val="151490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46252" name="Rectangle 154624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243" name="Rectangle 2"/>
          <p:cNvSpPr>
            <a:spLocks noGrp="1" noChangeArrowheads="1"/>
          </p:cNvSpPr>
          <p:nvPr>
            <p:ph type="title"/>
          </p:nvPr>
        </p:nvSpPr>
        <p:spPr>
          <a:xfrm>
            <a:off x="640080" y="325369"/>
            <a:ext cx="4368602" cy="1956841"/>
          </a:xfrm>
        </p:spPr>
        <p:txBody>
          <a:bodyPr vert="horz" lIns="91440" tIns="45720" rIns="91440" bIns="45720" rtlCol="0" anchor="b">
            <a:normAutofit/>
          </a:bodyPr>
          <a:lstStyle/>
          <a:p>
            <a:pPr defTabSz="914400"/>
            <a:r>
              <a:rPr lang="en-US" sz="5400" b="1"/>
              <a:t>VAP Prevention</a:t>
            </a:r>
          </a:p>
        </p:txBody>
      </p:sp>
      <p:sp>
        <p:nvSpPr>
          <p:cNvPr id="154625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244" name="Rectangle 3"/>
          <p:cNvSpPr>
            <a:spLocks noGrp="1" noChangeArrowheads="1"/>
          </p:cNvSpPr>
          <p:nvPr>
            <p:ph idx="4294967295"/>
          </p:nvPr>
        </p:nvSpPr>
        <p:spPr>
          <a:xfrm>
            <a:off x="640080" y="2872899"/>
            <a:ext cx="4243589" cy="3320668"/>
          </a:xfrm>
          <a:prstGeom prst="rect">
            <a:avLst/>
          </a:prstGeom>
        </p:spPr>
        <p:txBody>
          <a:bodyPr vert="horz" lIns="91440" tIns="45720" rIns="91440" bIns="45720" rtlCol="0">
            <a:normAutofit/>
          </a:bodyPr>
          <a:lstStyle/>
          <a:p>
            <a:pPr marL="1016000" indent="-228600" defTabSz="914400">
              <a:spcBef>
                <a:spcPct val="0"/>
              </a:spcBef>
              <a:spcAft>
                <a:spcPts val="600"/>
              </a:spcAft>
            </a:pPr>
            <a:r>
              <a:rPr lang="en-US" sz="1500"/>
              <a:t>Hand hygiene </a:t>
            </a:r>
            <a:r>
              <a:rPr lang="en-US" sz="1500" u="sng"/>
              <a:t>before</a:t>
            </a:r>
            <a:r>
              <a:rPr lang="en-US" sz="1500"/>
              <a:t> and </a:t>
            </a:r>
            <a:r>
              <a:rPr lang="en-US" sz="1500" u="sng"/>
              <a:t>after</a:t>
            </a:r>
            <a:r>
              <a:rPr lang="en-US" sz="1500"/>
              <a:t> patient contact, preferably using alcohol-based hand rubbing</a:t>
            </a:r>
          </a:p>
          <a:p>
            <a:pPr marL="1016000" indent="-228600" defTabSz="914400">
              <a:spcBef>
                <a:spcPct val="0"/>
              </a:spcBef>
              <a:spcAft>
                <a:spcPts val="600"/>
              </a:spcAft>
            </a:pPr>
            <a:r>
              <a:rPr lang="en-US" sz="1500"/>
              <a:t>Avoid endotracheal intubation if possible</a:t>
            </a:r>
          </a:p>
          <a:p>
            <a:pPr marL="1016000" indent="-228600" defTabSz="914400">
              <a:spcBef>
                <a:spcPct val="0"/>
              </a:spcBef>
              <a:spcAft>
                <a:spcPts val="600"/>
              </a:spcAft>
            </a:pPr>
            <a:r>
              <a:rPr lang="en-US" sz="1500"/>
              <a:t>Use of oral, rather than nasal, endotracheal tubes</a:t>
            </a:r>
          </a:p>
          <a:p>
            <a:pPr marL="1016000" indent="-228600" defTabSz="914400">
              <a:spcBef>
                <a:spcPct val="0"/>
              </a:spcBef>
              <a:spcAft>
                <a:spcPts val="600"/>
              </a:spcAft>
            </a:pPr>
            <a:r>
              <a:rPr lang="en-US" sz="1500"/>
              <a:t>Minimize the duration of mechanical ventilation</a:t>
            </a:r>
          </a:p>
          <a:p>
            <a:pPr marL="1016000" indent="-228600" defTabSz="914400">
              <a:spcBef>
                <a:spcPct val="0"/>
              </a:spcBef>
              <a:spcAft>
                <a:spcPts val="600"/>
              </a:spcAft>
            </a:pPr>
            <a:r>
              <a:rPr lang="en-US" sz="1500"/>
              <a:t>Promote tracheostomy when ventilation is needed for a longer term</a:t>
            </a:r>
          </a:p>
          <a:p>
            <a:pPr marL="1016000" indent="-228600" defTabSz="914400">
              <a:spcBef>
                <a:spcPct val="0"/>
              </a:spcBef>
              <a:spcAft>
                <a:spcPts val="600"/>
              </a:spcAft>
            </a:pPr>
            <a:r>
              <a:rPr lang="en-US" sz="1500"/>
              <a:t>Glove and gown use for endotracheal tube manipulation.</a:t>
            </a:r>
          </a:p>
        </p:txBody>
      </p:sp>
      <p:pic>
        <p:nvPicPr>
          <p:cNvPr id="1546242" name="Picture 1"/>
          <p:cNvPicPr>
            <a:picLocks noChangeAspect="1" noChangeArrowheads="1"/>
          </p:cNvPicPr>
          <p:nvPr/>
        </p:nvPicPr>
        <p:blipFill rotWithShape="1">
          <a:blip r:embed="rId2"/>
          <a:srcRect t="302"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58088648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9795" name="Rectangle 2"/>
          <p:cNvSpPr>
            <a:spLocks noGrp="1" noChangeArrowheads="1"/>
          </p:cNvSpPr>
          <p:nvPr>
            <p:ph type="title"/>
          </p:nvPr>
        </p:nvSpPr>
        <p:spPr>
          <a:xfrm>
            <a:off x="4965430" y="629268"/>
            <a:ext cx="6586491" cy="1286160"/>
          </a:xfrm>
        </p:spPr>
        <p:txBody>
          <a:bodyPr vert="horz" lIns="91440" tIns="45720" rIns="91440" bIns="45720" rtlCol="0" anchor="b">
            <a:normAutofit/>
          </a:bodyPr>
          <a:lstStyle/>
          <a:p>
            <a:pPr defTabSz="914400"/>
            <a:r>
              <a:rPr lang="en-US" sz="4400" b="1"/>
              <a:t>VAP Prevention (Don’t)</a:t>
            </a:r>
          </a:p>
        </p:txBody>
      </p:sp>
      <p:sp>
        <p:nvSpPr>
          <p:cNvPr id="1569796" name="Rectangle 3"/>
          <p:cNvSpPr>
            <a:spLocks noGrp="1" noChangeArrowheads="1"/>
          </p:cNvSpPr>
          <p:nvPr>
            <p:ph idx="4294967295"/>
          </p:nvPr>
        </p:nvSpPr>
        <p:spPr>
          <a:xfrm>
            <a:off x="4965431" y="2438400"/>
            <a:ext cx="6586489" cy="3785419"/>
          </a:xfrm>
          <a:prstGeom prst="rect">
            <a:avLst/>
          </a:prstGeom>
        </p:spPr>
        <p:txBody>
          <a:bodyPr vert="horz" lIns="91440" tIns="45720" rIns="91440" bIns="45720" rtlCol="0">
            <a:normAutofit/>
          </a:bodyPr>
          <a:lstStyle/>
          <a:p>
            <a:pPr marL="627062" indent="-228600" defTabSz="914400">
              <a:spcBef>
                <a:spcPct val="0"/>
              </a:spcBef>
              <a:spcAft>
                <a:spcPts val="600"/>
              </a:spcAft>
            </a:pPr>
            <a:endParaRPr lang="en-US" sz="2000"/>
          </a:p>
          <a:p>
            <a:pPr marL="1339850" indent="-228600" defTabSz="914400">
              <a:spcBef>
                <a:spcPct val="0"/>
              </a:spcBef>
              <a:spcAft>
                <a:spcPts val="600"/>
              </a:spcAft>
            </a:pPr>
            <a:r>
              <a:rPr lang="en-US" sz="2000"/>
              <a:t>Avoid non-essential tracheal suction</a:t>
            </a:r>
          </a:p>
          <a:p>
            <a:pPr marL="1339850" indent="-228600" defTabSz="914400">
              <a:spcBef>
                <a:spcPct val="0"/>
              </a:spcBef>
              <a:spcAft>
                <a:spcPts val="600"/>
              </a:spcAft>
            </a:pPr>
            <a:r>
              <a:rPr lang="en-US" sz="2000"/>
              <a:t>Oral hygiene with chlorhexidine</a:t>
            </a:r>
          </a:p>
          <a:p>
            <a:pPr marL="1339850" indent="-228600" defTabSz="914400">
              <a:spcBef>
                <a:spcPct val="0"/>
              </a:spcBef>
              <a:spcAft>
                <a:spcPts val="600"/>
              </a:spcAft>
            </a:pPr>
            <a:r>
              <a:rPr lang="en-US" sz="2000"/>
              <a:t>Backrest elevation 30-45</a:t>
            </a:r>
            <a:r>
              <a:rPr lang="en-US" sz="2000" baseline="30000"/>
              <a:t>o</a:t>
            </a:r>
            <a:endParaRPr lang="en-US" sz="2000"/>
          </a:p>
          <a:p>
            <a:pPr marL="1339850" indent="-228600" defTabSz="914400">
              <a:spcBef>
                <a:spcPct val="0"/>
              </a:spcBef>
              <a:spcAft>
                <a:spcPts val="600"/>
              </a:spcAft>
            </a:pPr>
            <a:r>
              <a:rPr lang="en-US" sz="2000"/>
              <a:t>Maintain tracheal tube cuff pressures (&gt;20) to prevent regurgitation from the stomach</a:t>
            </a:r>
          </a:p>
          <a:p>
            <a:pPr marL="1339850" indent="-228600" defTabSz="914400">
              <a:spcBef>
                <a:spcPct val="0"/>
              </a:spcBef>
              <a:spcAft>
                <a:spcPts val="600"/>
              </a:spcAft>
            </a:pPr>
            <a:r>
              <a:rPr lang="en-US" sz="2000"/>
              <a:t>Avoid gastric overdistension</a:t>
            </a:r>
          </a:p>
          <a:p>
            <a:pPr marL="1339850" indent="-228600" defTabSz="914400">
              <a:spcBef>
                <a:spcPct val="0"/>
              </a:spcBef>
              <a:spcAft>
                <a:spcPts val="600"/>
              </a:spcAft>
            </a:pPr>
            <a:r>
              <a:rPr lang="en-US" sz="2000"/>
              <a:t>Promote enteral feeding</a:t>
            </a:r>
          </a:p>
          <a:p>
            <a:pPr marL="1339850" indent="-228600" defTabSz="914400">
              <a:spcBef>
                <a:spcPct val="0"/>
              </a:spcBef>
              <a:spcAft>
                <a:spcPts val="600"/>
              </a:spcAft>
            </a:pPr>
            <a:r>
              <a:rPr lang="en-US" sz="2000"/>
              <a:t>Careful blood sugar control in patients with diabetes</a:t>
            </a:r>
          </a:p>
          <a:p>
            <a:pPr marL="1339850" indent="-228600" defTabSz="914400">
              <a:spcBef>
                <a:spcPct val="0"/>
              </a:spcBef>
              <a:spcAft>
                <a:spcPts val="600"/>
              </a:spcAft>
            </a:pPr>
            <a:r>
              <a:rPr lang="en-US" sz="2000"/>
              <a:t>SDD in selected cases </a:t>
            </a:r>
          </a:p>
        </p:txBody>
      </p:sp>
      <p:pic>
        <p:nvPicPr>
          <p:cNvPr id="1569794" name="Picture 1"/>
          <p:cNvPicPr>
            <a:picLocks noChangeAspect="1" noChangeArrowheads="1"/>
          </p:cNvPicPr>
          <p:nvPr/>
        </p:nvPicPr>
        <p:blipFill rotWithShape="1">
          <a:blip r:embed="rId2"/>
          <a:srcRect l="26083" r="6324"/>
          <a:stretch/>
        </p:blipFill>
        <p:spPr bwMode="auto">
          <a:xfrm>
            <a:off x="20" y="10"/>
            <a:ext cx="4635571" cy="6857990"/>
          </a:xfrm>
          <a:prstGeom prst="rect">
            <a:avLst/>
          </a:prstGeom>
          <a:noFill/>
          <a:effectLst/>
        </p:spPr>
      </p:pic>
      <p:cxnSp>
        <p:nvCxnSpPr>
          <p:cNvPr id="1569801" name="Straight Connector 156980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C3D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72745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85833" name="Rectangle 14858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5826" name="Rectangle 2"/>
          <p:cNvSpPr>
            <a:spLocks noGrp="1" noChangeArrowheads="1"/>
          </p:cNvSpPr>
          <p:nvPr>
            <p:ph type="title"/>
          </p:nvPr>
        </p:nvSpPr>
        <p:spPr>
          <a:xfrm>
            <a:off x="640080" y="325369"/>
            <a:ext cx="4368602" cy="1956841"/>
          </a:xfrm>
        </p:spPr>
        <p:txBody>
          <a:bodyPr vert="horz" lIns="91440" tIns="45720" rIns="91440" bIns="45720" rtlCol="0" anchor="b">
            <a:normAutofit/>
          </a:bodyPr>
          <a:lstStyle/>
          <a:p>
            <a:pPr defTabSz="914400"/>
            <a:r>
              <a:rPr lang="en-US" sz="4200" b="1" dirty="0">
                <a:solidFill>
                  <a:srgbClr val="002060"/>
                </a:solidFill>
              </a:rPr>
              <a:t>1st principle of infection prevention</a:t>
            </a:r>
            <a:endParaRPr lang="en-US" sz="4200" b="1">
              <a:solidFill>
                <a:srgbClr val="002060"/>
              </a:solidFill>
              <a:cs typeface="Calibri Light"/>
            </a:endParaRPr>
          </a:p>
        </p:txBody>
      </p:sp>
      <p:sp>
        <p:nvSpPr>
          <p:cNvPr id="14858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5827" name="Rectangle 3"/>
          <p:cNvSpPr>
            <a:spLocks noGrp="1" noChangeArrowheads="1"/>
          </p:cNvSpPr>
          <p:nvPr>
            <p:ph idx="4294967295"/>
          </p:nvPr>
        </p:nvSpPr>
        <p:spPr>
          <a:xfrm>
            <a:off x="640080" y="2872899"/>
            <a:ext cx="4243589" cy="3320668"/>
          </a:xfrm>
          <a:prstGeom prst="rect">
            <a:avLst/>
          </a:prstGeom>
        </p:spPr>
        <p:txBody>
          <a:bodyPr vert="horz" lIns="91440" tIns="45720" rIns="91440" bIns="45720" rtlCol="0" anchor="t">
            <a:normAutofit/>
          </a:bodyPr>
          <a:lstStyle/>
          <a:p>
            <a:pPr marL="0" indent="0" defTabSz="914400">
              <a:buNone/>
            </a:pPr>
            <a:r>
              <a:rPr lang="en-US" sz="1500" i="1" dirty="0"/>
              <a:t>   </a:t>
            </a:r>
            <a:endParaRPr lang="en-US"/>
          </a:p>
          <a:p>
            <a:pPr indent="-228600" defTabSz="914400"/>
            <a:r>
              <a:rPr lang="en-US" sz="1500" i="1" dirty="0"/>
              <a:t>at least 35-50% of all healthcare-associated infections are associated with only 5 patient care practices:</a:t>
            </a:r>
            <a:endParaRPr lang="en-US" sz="1500" i="1" dirty="0">
              <a:cs typeface="Calibri"/>
            </a:endParaRPr>
          </a:p>
          <a:p>
            <a:pPr indent="-228600" defTabSz="914400"/>
            <a:endParaRPr lang="en-US" sz="1500" i="1"/>
          </a:p>
          <a:p>
            <a:pPr indent="-228600" defTabSz="914400"/>
            <a:r>
              <a:rPr lang="en-US" sz="1500" dirty="0"/>
              <a:t>Use and care of urinary catheters</a:t>
            </a:r>
            <a:endParaRPr lang="en-US" sz="1500" dirty="0">
              <a:cs typeface="Calibri"/>
            </a:endParaRPr>
          </a:p>
          <a:p>
            <a:pPr indent="-228600" defTabSz="914400"/>
            <a:r>
              <a:rPr lang="en-US" sz="1500" dirty="0"/>
              <a:t>Use and care of vascular access lines</a:t>
            </a:r>
            <a:endParaRPr lang="en-US" sz="1500" dirty="0">
              <a:cs typeface="Calibri"/>
            </a:endParaRPr>
          </a:p>
          <a:p>
            <a:pPr indent="-228600" defTabSz="914400"/>
            <a:r>
              <a:rPr lang="en-US" sz="1500" dirty="0"/>
              <a:t>Therapy and support of pulmonary functions</a:t>
            </a:r>
            <a:endParaRPr lang="en-US" sz="1500" dirty="0">
              <a:cs typeface="Calibri"/>
            </a:endParaRPr>
          </a:p>
          <a:p>
            <a:pPr indent="-228600" defTabSz="914400"/>
            <a:r>
              <a:rPr lang="en-US" sz="1500" dirty="0"/>
              <a:t>Experience with surgical procedures</a:t>
            </a:r>
            <a:endParaRPr lang="en-US" sz="1500" dirty="0">
              <a:cs typeface="Calibri"/>
            </a:endParaRPr>
          </a:p>
          <a:p>
            <a:pPr indent="-228600" defTabSz="914400"/>
            <a:r>
              <a:rPr lang="en-US" sz="1500" dirty="0"/>
              <a:t>Hand hygiene and standard precautions</a:t>
            </a:r>
            <a:endParaRPr lang="en-US" sz="1500" dirty="0">
              <a:cs typeface="Calibri"/>
            </a:endParaRPr>
          </a:p>
        </p:txBody>
      </p:sp>
      <p:pic>
        <p:nvPicPr>
          <p:cNvPr id="1485829" name="Picture 1485828">
            <a:extLst>
              <a:ext uri="{FF2B5EF4-FFF2-40B4-BE49-F238E27FC236}">
                <a16:creationId xmlns:a16="http://schemas.microsoft.com/office/drawing/2014/main" id="{60468595-1F11-1F3B-04C1-69E1550C871F}"/>
              </a:ext>
            </a:extLst>
          </p:cNvPr>
          <p:cNvPicPr>
            <a:picLocks noChangeAspect="1"/>
          </p:cNvPicPr>
          <p:nvPr/>
        </p:nvPicPr>
        <p:blipFill rotWithShape="1">
          <a:blip r:embed="rId2"/>
          <a:srcRect l="34680" r="7974" b="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2172637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B513AD9-E58D-412F-AD69-63B9FE531A29}"/>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latin typeface="Garamond" panose="02020404030301010803" pitchFamily="18" charset="0"/>
              </a:rPr>
              <a:t>Surgical Site Infection (SSI)</a:t>
            </a:r>
            <a:endParaRPr lang="en-IN" sz="3200">
              <a:solidFill>
                <a:schemeClr val="bg1"/>
              </a:solidFill>
              <a:latin typeface="Garamond" panose="02020404030301010803" pitchFamily="18" charset="0"/>
            </a:endParaRPr>
          </a:p>
        </p:txBody>
      </p:sp>
      <p:pic>
        <p:nvPicPr>
          <p:cNvPr id="5122" name="Picture 2" descr="C:\Users\lenovo\Pictures\Screenshots\Screenshot (100).png"/>
          <p:cNvPicPr>
            <a:picLocks noGrp="1" noChangeAspect="1" noChangeArrowheads="1"/>
          </p:cNvPicPr>
          <p:nvPr>
            <p:ph idx="4294967295"/>
          </p:nvPr>
        </p:nvPicPr>
        <p:blipFill>
          <a:blip r:embed="rId2"/>
          <a:stretch>
            <a:fillRect/>
          </a:stretch>
        </p:blipFill>
        <p:spPr bwMode="auto">
          <a:xfrm>
            <a:off x="2190045" y="1675227"/>
            <a:ext cx="7811910" cy="4394199"/>
          </a:xfrm>
          <a:prstGeom prst="rect">
            <a:avLst/>
          </a:prstGeom>
          <a:noFill/>
        </p:spPr>
      </p:pic>
    </p:spTree>
    <p:extLst>
      <p:ext uri="{BB962C8B-B14F-4D97-AF65-F5344CB8AC3E}">
        <p14:creationId xmlns:p14="http://schemas.microsoft.com/office/powerpoint/2010/main" val="206309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59561" name="Rectangle 155956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9563" name="Group 155956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59564" name="Rectangle 155956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9565" name="Rectangle 155956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9566" name="Rectangle 155956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9568" name="Rectangle 155956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9554" name="Rectangle 2"/>
          <p:cNvSpPr>
            <a:spLocks noGrp="1" noChangeArrowheads="1"/>
          </p:cNvSpPr>
          <p:nvPr>
            <p:ph type="title"/>
          </p:nvPr>
        </p:nvSpPr>
        <p:spPr>
          <a:xfrm>
            <a:off x="1043631" y="809898"/>
            <a:ext cx="9942716" cy="1554480"/>
          </a:xfrm>
        </p:spPr>
        <p:txBody>
          <a:bodyPr vert="horz" lIns="91440" tIns="45720" rIns="91440" bIns="45720" rtlCol="0" anchor="ctr">
            <a:normAutofit/>
          </a:bodyPr>
          <a:lstStyle/>
          <a:p>
            <a:pPr defTabSz="914400"/>
            <a:r>
              <a:rPr lang="en-US" sz="4800" kern="1200" dirty="0">
                <a:solidFill>
                  <a:srgbClr val="FF0000"/>
                </a:solidFill>
                <a:latin typeface="+mj-lt"/>
                <a:ea typeface="+mj-ea"/>
                <a:cs typeface="+mj-cs"/>
              </a:rPr>
              <a:t>Healthcare-Associated Urinary Tract Infection</a:t>
            </a:r>
            <a:endParaRPr lang="en-US" sz="4800" kern="1200" dirty="0">
              <a:solidFill>
                <a:srgbClr val="FF0000"/>
              </a:solidFill>
              <a:latin typeface="+mj-lt"/>
              <a:cs typeface="Calibri Light"/>
            </a:endParaRPr>
          </a:p>
        </p:txBody>
      </p:sp>
      <p:sp>
        <p:nvSpPr>
          <p:cNvPr id="1559556" name="Rectangle 4"/>
          <p:cNvSpPr>
            <a:spLocks noChangeArrowheads="1"/>
          </p:cNvSpPr>
          <p:nvPr/>
        </p:nvSpPr>
        <p:spPr bwMode="auto">
          <a:xfrm>
            <a:off x="1045028" y="3017522"/>
            <a:ext cx="9941319" cy="3124658"/>
          </a:xfrm>
          <a:prstGeom prst="rect">
            <a:avLst/>
          </a:prstGeom>
        </p:spPr>
        <p:txBody>
          <a:bodyPr vert="horz" lIns="91440" tIns="45720" rIns="91440" bIns="45720" rtlCol="0" anchor="ctr">
            <a:normAutofit/>
          </a:bodyPr>
          <a:lstStyle/>
          <a:p>
            <a:pPr marL="342900" indent="-228600">
              <a:lnSpc>
                <a:spcPct val="90000"/>
              </a:lnSpc>
              <a:spcBef>
                <a:spcPts val="750"/>
              </a:spcBef>
              <a:spcAft>
                <a:spcPct val="35000"/>
              </a:spcAft>
              <a:buClr>
                <a:schemeClr val="bg2"/>
              </a:buClr>
              <a:buFont typeface="Arial" panose="020B0604020202020204" pitchFamily="34" charset="0"/>
              <a:buChar char="•"/>
            </a:pPr>
            <a:r>
              <a:rPr lang="en-US" sz="2400"/>
              <a:t>Urinary tract infection (UTI) causes ~ 40% of hospital-acquired infections</a:t>
            </a:r>
          </a:p>
          <a:p>
            <a:pPr marL="342900" indent="-228600">
              <a:lnSpc>
                <a:spcPct val="90000"/>
              </a:lnSpc>
              <a:spcBef>
                <a:spcPts val="750"/>
              </a:spcBef>
              <a:spcAft>
                <a:spcPct val="35000"/>
              </a:spcAft>
              <a:buClr>
                <a:schemeClr val="bg2"/>
              </a:buClr>
              <a:buFont typeface="Arial" panose="020B0604020202020204" pitchFamily="34" charset="0"/>
              <a:buChar char="•"/>
            </a:pPr>
            <a:r>
              <a:rPr lang="en-US" sz="2400"/>
              <a:t>Most infections due to urinary catheters</a:t>
            </a:r>
          </a:p>
          <a:p>
            <a:pPr marL="342900" indent="-228600">
              <a:lnSpc>
                <a:spcPct val="90000"/>
              </a:lnSpc>
              <a:spcBef>
                <a:spcPts val="750"/>
              </a:spcBef>
              <a:spcAft>
                <a:spcPct val="35000"/>
              </a:spcAft>
              <a:buClr>
                <a:schemeClr val="bg2"/>
              </a:buClr>
              <a:buFont typeface="Arial" panose="020B0604020202020204" pitchFamily="34" charset="0"/>
              <a:buChar char="•"/>
            </a:pPr>
            <a:r>
              <a:rPr lang="en-US" sz="2400"/>
              <a:t>25% of inpatients are catheterized</a:t>
            </a:r>
          </a:p>
          <a:p>
            <a:pPr marL="342900" indent="-228600">
              <a:lnSpc>
                <a:spcPct val="90000"/>
              </a:lnSpc>
              <a:spcBef>
                <a:spcPts val="750"/>
              </a:spcBef>
              <a:spcAft>
                <a:spcPct val="35000"/>
              </a:spcAft>
              <a:buClr>
                <a:schemeClr val="bg2"/>
              </a:buClr>
              <a:buFont typeface="Arial" panose="020B0604020202020204" pitchFamily="34" charset="0"/>
              <a:buChar char="•"/>
            </a:pPr>
            <a:r>
              <a:rPr lang="en-US" sz="2400"/>
              <a:t>Leads to increased morbidity and costs</a:t>
            </a:r>
          </a:p>
        </p:txBody>
      </p:sp>
      <p:cxnSp>
        <p:nvCxnSpPr>
          <p:cNvPr id="1559570" name="Straight Connector 155956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555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4265" name="Rectangle 150426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4267" name="Rectangle 150426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4269" name="Rectangle 150426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4271" name="Rectangle 150427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4273" name="Freeform: Shape 150427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04275" name="Rectangle 150427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4258" name="Rectangle 2"/>
          <p:cNvSpPr>
            <a:spLocks noGrp="1" noChangeArrowheads="1"/>
          </p:cNvSpPr>
          <p:nvPr>
            <p:ph type="title"/>
          </p:nvPr>
        </p:nvSpPr>
        <p:spPr>
          <a:xfrm>
            <a:off x="586478" y="1683756"/>
            <a:ext cx="3115265" cy="2396359"/>
          </a:xfrm>
        </p:spPr>
        <p:txBody>
          <a:bodyPr vert="horz" lIns="91440" tIns="45720" rIns="91440" bIns="45720" rtlCol="0" anchor="b">
            <a:normAutofit/>
          </a:bodyPr>
          <a:lstStyle/>
          <a:p>
            <a:pPr algn="r" defTabSz="914400"/>
            <a:r>
              <a:rPr lang="en-US" sz="4000" b="1" kern="1200">
                <a:solidFill>
                  <a:srgbClr val="FFFFFF"/>
                </a:solidFill>
                <a:latin typeface="+mj-lt"/>
                <a:ea typeface="+mj-ea"/>
                <a:cs typeface="+mj-cs"/>
              </a:rPr>
              <a:t>Strategies to prevent SSI</a:t>
            </a:r>
          </a:p>
        </p:txBody>
      </p:sp>
      <p:graphicFrame>
        <p:nvGraphicFramePr>
          <p:cNvPr id="1504261" name="Rectangle 3">
            <a:extLst>
              <a:ext uri="{FF2B5EF4-FFF2-40B4-BE49-F238E27FC236}">
                <a16:creationId xmlns:a16="http://schemas.microsoft.com/office/drawing/2014/main" id="{0E301750-98B0-466E-B3B6-7DD2838B6CE4}"/>
              </a:ext>
            </a:extLst>
          </p:cNvPr>
          <p:cNvGraphicFramePr>
            <a:graphicFrameLocks noGrp="1"/>
          </p:cNvGraphicFramePr>
          <p:nvPr>
            <p:ph idx="4294967295"/>
            <p:extLst>
              <p:ext uri="{D42A27DB-BD31-4B8C-83A1-F6EECF244321}">
                <p14:modId xmlns:p14="http://schemas.microsoft.com/office/powerpoint/2010/main" val="279536932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938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title"/>
          </p:nvPr>
        </p:nvSpPr>
        <p:spPr>
          <a:xfrm>
            <a:off x="1814286" y="266701"/>
            <a:ext cx="7886700" cy="952500"/>
          </a:xfrm>
        </p:spPr>
        <p:txBody>
          <a:bodyPr/>
          <a:lstStyle/>
          <a:p>
            <a:r>
              <a:rPr lang="en-US" sz="3200" b="1" dirty="0">
                <a:solidFill>
                  <a:srgbClr val="FF0000"/>
                </a:solidFill>
                <a:latin typeface="Garamond"/>
              </a:rPr>
              <a:t>Patient-related factors</a:t>
            </a:r>
          </a:p>
        </p:txBody>
      </p:sp>
      <p:sp>
        <p:nvSpPr>
          <p:cNvPr id="1505283" name="Rectangle 3"/>
          <p:cNvSpPr>
            <a:spLocks noGrp="1" noChangeArrowheads="1"/>
          </p:cNvSpPr>
          <p:nvPr>
            <p:ph idx="4294967295"/>
          </p:nvPr>
        </p:nvSpPr>
        <p:spPr>
          <a:xfrm>
            <a:off x="1524000" y="1592263"/>
            <a:ext cx="8191500" cy="1981200"/>
          </a:xfrm>
          <a:prstGeom prst="rect">
            <a:avLst/>
          </a:prstGeom>
        </p:spPr>
        <p:txBody>
          <a:bodyPr>
            <a:normAutofit fontScale="92500" lnSpcReduction="10000"/>
          </a:bodyPr>
          <a:lstStyle/>
          <a:p>
            <a:pPr marL="0" indent="0">
              <a:buNone/>
            </a:pPr>
            <a:r>
              <a:rPr lang="en-US" sz="2000" b="1" dirty="0">
                <a:solidFill>
                  <a:schemeClr val="accent1"/>
                </a:solidFill>
                <a:latin typeface="Book Antiqua" panose="02040602050305030304" pitchFamily="18" charset="0"/>
              </a:rPr>
              <a:t>DIABETES</a:t>
            </a:r>
            <a:r>
              <a:rPr lang="en-US" sz="2000" b="1" dirty="0">
                <a:solidFill>
                  <a:schemeClr val="bg2"/>
                </a:solidFill>
                <a:latin typeface="Book Antiqua" panose="02040602050305030304" pitchFamily="18" charset="0"/>
              </a:rPr>
              <a:t> </a:t>
            </a:r>
            <a:r>
              <a:rPr lang="en-US" sz="2000" dirty="0"/>
              <a:t> (Recommendation -IDSA/SHEA)</a:t>
            </a:r>
          </a:p>
          <a:p>
            <a:pPr lvl="1">
              <a:lnSpc>
                <a:spcPct val="90000"/>
              </a:lnSpc>
            </a:pPr>
            <a:r>
              <a:rPr lang="en-US" sz="2000" dirty="0"/>
              <a:t>Preoperative</a:t>
            </a:r>
          </a:p>
          <a:p>
            <a:pPr marL="1073150" lvl="2" indent="-387350">
              <a:buFont typeface="Courier New" panose="02070309020205020404" pitchFamily="49" charset="0"/>
              <a:buChar char="o"/>
            </a:pPr>
            <a:r>
              <a:rPr lang="en-US" sz="2000" dirty="0"/>
              <a:t>Control serum blood glucose; reduce HbA1C levels to &lt;7% before surgery if possible (A-II)</a:t>
            </a:r>
          </a:p>
          <a:p>
            <a:pPr lvl="1">
              <a:lnSpc>
                <a:spcPct val="90000"/>
              </a:lnSpc>
            </a:pPr>
            <a:r>
              <a:rPr lang="en-US" sz="2000" dirty="0"/>
              <a:t>Post-operative (cardiac surgery patients only)</a:t>
            </a:r>
          </a:p>
          <a:p>
            <a:pPr marL="1073150" lvl="2" indent="-387350">
              <a:buFont typeface="Courier New" panose="02070309020205020404" pitchFamily="49" charset="0"/>
              <a:buChar char="o"/>
            </a:pPr>
            <a:r>
              <a:rPr lang="en-US" sz="2000" dirty="0"/>
              <a:t>Maintain the postoperative blood glucose level at less than 200 mg/dL (A-I)</a:t>
            </a:r>
          </a:p>
        </p:txBody>
      </p:sp>
      <p:sp>
        <p:nvSpPr>
          <p:cNvPr id="1505284" name="Rectangle 4"/>
          <p:cNvSpPr>
            <a:spLocks noChangeArrowheads="1"/>
          </p:cNvSpPr>
          <p:nvPr/>
        </p:nvSpPr>
        <p:spPr bwMode="auto">
          <a:xfrm>
            <a:off x="1676400" y="3573463"/>
            <a:ext cx="8686800" cy="3071804"/>
          </a:xfrm>
          <a:prstGeom prst="rect">
            <a:avLst/>
          </a:prstGeom>
          <a:noFill/>
          <a:ln w="9525">
            <a:noFill/>
            <a:miter lim="800000"/>
            <a:headEnd/>
            <a:tailEnd/>
          </a:ln>
          <a:effectLst/>
        </p:spPr>
        <p:txBody>
          <a:bodyPr/>
          <a:lstStyle/>
          <a:p>
            <a:pPr>
              <a:lnSpc>
                <a:spcPct val="90000"/>
              </a:lnSpc>
              <a:spcBef>
                <a:spcPct val="20000"/>
              </a:spcBef>
            </a:pPr>
            <a:r>
              <a:rPr lang="en-US" sz="2000" b="1" dirty="0">
                <a:solidFill>
                  <a:schemeClr val="accent1"/>
                </a:solidFill>
                <a:latin typeface="Book Antiqua" panose="02040602050305030304" pitchFamily="18" charset="0"/>
              </a:rPr>
              <a:t>SMOKING</a:t>
            </a:r>
          </a:p>
          <a:p>
            <a:pPr marL="342900" indent="-342900">
              <a:lnSpc>
                <a:spcPct val="90000"/>
              </a:lnSpc>
              <a:spcBef>
                <a:spcPct val="20000"/>
              </a:spcBef>
              <a:buFont typeface="Arial" panose="020B0604020202020204" pitchFamily="34" charset="0"/>
              <a:buChar char="•"/>
            </a:pPr>
            <a:r>
              <a:rPr lang="en-US" sz="2000" dirty="0"/>
              <a:t>Rationale</a:t>
            </a:r>
          </a:p>
          <a:p>
            <a:pPr marL="800100" lvl="1" indent="-342900">
              <a:lnSpc>
                <a:spcPct val="90000"/>
              </a:lnSpc>
              <a:spcBef>
                <a:spcPct val="20000"/>
              </a:spcBef>
              <a:buFont typeface="Courier New" panose="02070309020205020404" pitchFamily="49" charset="0"/>
              <a:buChar char="o"/>
            </a:pPr>
            <a:r>
              <a:rPr lang="en-US" sz="2000" dirty="0"/>
              <a:t>Nicotine delays wound healing</a:t>
            </a:r>
          </a:p>
          <a:p>
            <a:pPr marL="800100" lvl="1" indent="-342900">
              <a:lnSpc>
                <a:spcPct val="90000"/>
              </a:lnSpc>
              <a:spcBef>
                <a:spcPct val="20000"/>
              </a:spcBef>
              <a:buFont typeface="Courier New" panose="02070309020205020404" pitchFamily="49" charset="0"/>
              <a:buChar char="o"/>
            </a:pPr>
            <a:r>
              <a:rPr lang="en-US" sz="2000" dirty="0"/>
              <a:t>Cigarette smoking = independent RF for SSI after cardiac surgery</a:t>
            </a:r>
          </a:p>
          <a:p>
            <a:pPr marL="342900" indent="-342900">
              <a:lnSpc>
                <a:spcPct val="90000"/>
              </a:lnSpc>
              <a:spcBef>
                <a:spcPct val="20000"/>
              </a:spcBef>
              <a:buFont typeface="Arial" panose="020B0604020202020204" pitchFamily="34" charset="0"/>
              <a:buChar char="•"/>
            </a:pPr>
            <a:r>
              <a:rPr lang="en-US" sz="2000" dirty="0"/>
              <a:t>Studies:- None </a:t>
            </a:r>
          </a:p>
          <a:p>
            <a:pPr marL="342900" indent="-342900">
              <a:lnSpc>
                <a:spcPct val="90000"/>
              </a:lnSpc>
              <a:spcBef>
                <a:spcPct val="20000"/>
              </a:spcBef>
              <a:buFont typeface="Arial" panose="020B0604020202020204" pitchFamily="34" charset="0"/>
              <a:buChar char="•"/>
            </a:pPr>
            <a:r>
              <a:rPr lang="en-US" sz="2000" dirty="0"/>
              <a:t>Recommendation </a:t>
            </a:r>
          </a:p>
          <a:p>
            <a:pPr marL="800100" lvl="1" indent="-342900">
              <a:lnSpc>
                <a:spcPct val="90000"/>
              </a:lnSpc>
              <a:spcBef>
                <a:spcPct val="20000"/>
              </a:spcBef>
              <a:buFont typeface="Courier New" panose="02070309020205020404" pitchFamily="49" charset="0"/>
              <a:buChar char="o"/>
            </a:pPr>
            <a:r>
              <a:rPr lang="en-US" sz="2000" dirty="0"/>
              <a:t>Encourage smoking cessation within 30 days before procedure</a:t>
            </a:r>
          </a:p>
        </p:txBody>
      </p:sp>
    </p:spTree>
    <p:extLst>
      <p:ext uri="{BB962C8B-B14F-4D97-AF65-F5344CB8AC3E}">
        <p14:creationId xmlns:p14="http://schemas.microsoft.com/office/powerpoint/2010/main" val="164153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284"/>
                                        </p:tgtEl>
                                        <p:attrNameLst>
                                          <p:attrName>style.visibility</p:attrName>
                                        </p:attrNameLst>
                                      </p:cBhvr>
                                      <p:to>
                                        <p:strVal val="visible"/>
                                      </p:to>
                                    </p:set>
                                    <p:animEffect transition="in" filter="fade">
                                      <p:cBhvr>
                                        <p:cTn id="7" dur="2000"/>
                                        <p:tgtEl>
                                          <p:spTgt spid="1505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28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8361" name="Rectangle 150836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363" name="Rectangle 150836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365" name="Rectangle 150836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367" name="Rectangle 150836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8369" name="Freeform: Shape 150836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08371" name="Rectangle 150837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354" name="Rectangle 2"/>
          <p:cNvSpPr>
            <a:spLocks noGrp="1" noChangeArrowheads="1"/>
          </p:cNvSpPr>
          <p:nvPr>
            <p:ph type="title"/>
          </p:nvPr>
        </p:nvSpPr>
        <p:spPr>
          <a:xfrm>
            <a:off x="586478" y="1683756"/>
            <a:ext cx="3115265" cy="2396359"/>
          </a:xfrm>
        </p:spPr>
        <p:txBody>
          <a:bodyPr vert="horz" lIns="91440" tIns="45720" rIns="91440" bIns="45720" rtlCol="0" anchor="b">
            <a:normAutofit/>
          </a:bodyPr>
          <a:lstStyle/>
          <a:p>
            <a:pPr algn="r" defTabSz="914400"/>
            <a:r>
              <a:rPr lang="en-US" sz="4000" kern="1200">
                <a:solidFill>
                  <a:srgbClr val="FFFFFF"/>
                </a:solidFill>
                <a:latin typeface="+mj-lt"/>
                <a:ea typeface="+mj-ea"/>
                <a:cs typeface="+mj-cs"/>
              </a:rPr>
              <a:t>Procedure-related risk factors</a:t>
            </a:r>
          </a:p>
        </p:txBody>
      </p:sp>
      <p:graphicFrame>
        <p:nvGraphicFramePr>
          <p:cNvPr id="1508357" name="Rectangle 3">
            <a:extLst>
              <a:ext uri="{FF2B5EF4-FFF2-40B4-BE49-F238E27FC236}">
                <a16:creationId xmlns:a16="http://schemas.microsoft.com/office/drawing/2014/main" id="{B53A68AD-68B0-9EE9-8872-6FDB1A0DA2E3}"/>
              </a:ext>
            </a:extLst>
          </p:cNvPr>
          <p:cNvGraphicFramePr>
            <a:graphicFrameLocks noGrp="1"/>
          </p:cNvGraphicFramePr>
          <p:nvPr>
            <p:ph idx="4294967295"/>
            <p:extLst>
              <p:ext uri="{D42A27DB-BD31-4B8C-83A1-F6EECF244321}">
                <p14:modId xmlns:p14="http://schemas.microsoft.com/office/powerpoint/2010/main" val="355021923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592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15534" name="Picture 1515533">
            <a:extLst>
              <a:ext uri="{FF2B5EF4-FFF2-40B4-BE49-F238E27FC236}">
                <a16:creationId xmlns:a16="http://schemas.microsoft.com/office/drawing/2014/main" id="{F0A54A7E-9F9F-B660-F674-B889B4BD2881}"/>
              </a:ext>
            </a:extLst>
          </p:cNvPr>
          <p:cNvPicPr>
            <a:picLocks noChangeAspect="1"/>
          </p:cNvPicPr>
          <p:nvPr/>
        </p:nvPicPr>
        <p:blipFill rotWithShape="1">
          <a:blip r:embed="rId3">
            <a:duotone>
              <a:prstClr val="black"/>
              <a:schemeClr val="tx2">
                <a:tint val="45000"/>
                <a:satMod val="400000"/>
              </a:schemeClr>
            </a:duotone>
          </a:blip>
          <a:srcRect t="20332" r="-2" b="-2"/>
          <a:stretch/>
        </p:blipFill>
        <p:spPr>
          <a:xfrm>
            <a:off x="20" y="10"/>
            <a:ext cx="12191980" cy="6857990"/>
          </a:xfrm>
          <a:prstGeom prst="rect">
            <a:avLst/>
          </a:prstGeom>
        </p:spPr>
      </p:pic>
      <p:sp>
        <p:nvSpPr>
          <p:cNvPr id="1515538" name="Rectangle 1515537">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1515522" name="Rectangle 2"/>
          <p:cNvSpPr>
            <a:spLocks noGrp="1" noChangeArrowheads="1"/>
          </p:cNvSpPr>
          <p:nvPr>
            <p:ph type="title"/>
          </p:nvPr>
        </p:nvSpPr>
        <p:spPr>
          <a:xfrm>
            <a:off x="4050889" y="365758"/>
            <a:ext cx="6784259" cy="1828800"/>
          </a:xfrm>
        </p:spPr>
        <p:txBody>
          <a:bodyPr vert="horz" lIns="91440" tIns="45720" rIns="91440" bIns="45720" rtlCol="0" anchor="ctr">
            <a:normAutofit/>
          </a:bodyPr>
          <a:lstStyle/>
          <a:p>
            <a:pPr defTabSz="914400"/>
            <a:r>
              <a:rPr lang="en-US" sz="4800" b="1">
                <a:solidFill>
                  <a:schemeClr val="tx1">
                    <a:lumMod val="85000"/>
                    <a:lumOff val="15000"/>
                  </a:schemeClr>
                </a:solidFill>
              </a:rPr>
              <a:t>Antimicrobial prophylaxis</a:t>
            </a:r>
          </a:p>
        </p:txBody>
      </p:sp>
      <p:sp>
        <p:nvSpPr>
          <p:cNvPr id="1515523" name="Rectangle 3"/>
          <p:cNvSpPr>
            <a:spLocks noGrp="1" noChangeArrowheads="1"/>
          </p:cNvSpPr>
          <p:nvPr>
            <p:ph idx="4294967295"/>
          </p:nvPr>
        </p:nvSpPr>
        <p:spPr>
          <a:xfrm>
            <a:off x="4050889" y="2324100"/>
            <a:ext cx="6784259" cy="3875087"/>
          </a:xfrm>
          <a:prstGeom prst="rect">
            <a:avLst/>
          </a:prstGeom>
        </p:spPr>
        <p:txBody>
          <a:bodyPr vert="horz" lIns="91440" tIns="45720" rIns="91440" bIns="45720" rtlCol="0">
            <a:normAutofit/>
          </a:bodyPr>
          <a:lstStyle/>
          <a:p>
            <a:pPr indent="-228600" defTabSz="914400"/>
            <a:r>
              <a:rPr lang="en-US" sz="2400" b="1"/>
              <a:t>Recommendations (A-I)</a:t>
            </a:r>
          </a:p>
          <a:p>
            <a:pPr marL="342900" lvl="1" indent="-228600" defTabSz="914400"/>
            <a:endParaRPr lang="en-US" sz="2400"/>
          </a:p>
          <a:p>
            <a:pPr lvl="1" indent="-228600" defTabSz="914400"/>
            <a:r>
              <a:rPr lang="en-US" sz="2400"/>
              <a:t>Administer within 1 hour of incision to maximize tissue concentration </a:t>
            </a:r>
          </a:p>
          <a:p>
            <a:pPr lvl="2" indent="-228600" defTabSz="914400"/>
            <a:r>
              <a:rPr lang="en-US" sz="2400"/>
              <a:t>Once the incision is made, delivery to the wound is impaired</a:t>
            </a:r>
          </a:p>
        </p:txBody>
      </p:sp>
      <p:sp>
        <p:nvSpPr>
          <p:cNvPr id="1515540" name="Rectangle 1515539">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8839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21673" name="Rectangle 152167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1675" name="Freeform: Shape 152167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1666" name="Rectangle 2"/>
          <p:cNvSpPr>
            <a:spLocks noGrp="1" noChangeArrowheads="1"/>
          </p:cNvSpPr>
          <p:nvPr>
            <p:ph type="title"/>
          </p:nvPr>
        </p:nvSpPr>
        <p:spPr>
          <a:xfrm>
            <a:off x="686834" y="1153572"/>
            <a:ext cx="3200400" cy="4461163"/>
          </a:xfrm>
        </p:spPr>
        <p:txBody>
          <a:bodyPr vert="horz" lIns="91440" tIns="45720" rIns="91440" bIns="45720" rtlCol="0" anchor="ctr">
            <a:normAutofit/>
          </a:bodyPr>
          <a:lstStyle/>
          <a:p>
            <a:pPr defTabSz="914400"/>
            <a:r>
              <a:rPr lang="en-US" sz="4400" b="1" kern="1200">
                <a:solidFill>
                  <a:srgbClr val="FFFFFF"/>
                </a:solidFill>
                <a:latin typeface="+mj-lt"/>
                <a:ea typeface="+mj-ea"/>
                <a:cs typeface="+mj-cs"/>
              </a:rPr>
              <a:t>Antimicrobial prophylaxis</a:t>
            </a:r>
          </a:p>
        </p:txBody>
      </p:sp>
      <p:sp>
        <p:nvSpPr>
          <p:cNvPr id="1521677" name="Arc 152167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21667" name="Rectangle 3"/>
          <p:cNvSpPr>
            <a:spLocks noGrp="1" noChangeArrowheads="1"/>
          </p:cNvSpPr>
          <p:nvPr>
            <p:ph idx="4294967295"/>
          </p:nvPr>
        </p:nvSpPr>
        <p:spPr>
          <a:xfrm>
            <a:off x="4447308" y="591344"/>
            <a:ext cx="6906491" cy="5585619"/>
          </a:xfrm>
          <a:prstGeom prst="rect">
            <a:avLst/>
          </a:prstGeom>
        </p:spPr>
        <p:txBody>
          <a:bodyPr vert="horz" lIns="91440" tIns="45720" rIns="91440" bIns="45720" rtlCol="0" anchor="ctr">
            <a:normAutofit/>
          </a:bodyPr>
          <a:lstStyle/>
          <a:p>
            <a:pPr indent="-228600" defTabSz="914400"/>
            <a:r>
              <a:rPr lang="en-US"/>
              <a:t>Duration of prophylaxis (A-I)</a:t>
            </a:r>
          </a:p>
          <a:p>
            <a:pPr lvl="1" indent="-228600" defTabSz="914400"/>
            <a:r>
              <a:rPr lang="en-US"/>
              <a:t>Stop prophylaxis </a:t>
            </a:r>
          </a:p>
          <a:p>
            <a:pPr lvl="2" indent="-228600" defTabSz="914400"/>
            <a:r>
              <a:rPr lang="en-US"/>
              <a:t>within 24 hours after the procedure</a:t>
            </a:r>
          </a:p>
          <a:p>
            <a:pPr lvl="2" indent="-228600" defTabSz="914400"/>
            <a:r>
              <a:rPr lang="en-US"/>
              <a:t>within 48 hours after cardiac surgery</a:t>
            </a:r>
          </a:p>
          <a:p>
            <a:pPr lvl="1" indent="-228600" defTabSz="914400"/>
            <a:r>
              <a:rPr lang="en-US"/>
              <a:t>To:</a:t>
            </a:r>
          </a:p>
          <a:p>
            <a:pPr lvl="2" indent="-228600" defTabSz="914400"/>
            <a:r>
              <a:rPr lang="en-US"/>
              <a:t>Decrease selection of antibiotic resistance</a:t>
            </a:r>
          </a:p>
          <a:p>
            <a:pPr lvl="2" indent="-228600" defTabSz="914400"/>
            <a:r>
              <a:rPr lang="en-US"/>
              <a:t>Contain costs</a:t>
            </a:r>
          </a:p>
          <a:p>
            <a:pPr lvl="2" indent="-228600" defTabSz="914400"/>
            <a:r>
              <a:rPr lang="en-US"/>
              <a:t>Limit adverse events</a:t>
            </a:r>
          </a:p>
        </p:txBody>
      </p:sp>
      <p:sp>
        <p:nvSpPr>
          <p:cNvPr id="1521668" name="Text Box 4"/>
          <p:cNvSpPr txBox="1">
            <a:spLocks noChangeArrowheads="1"/>
          </p:cNvSpPr>
          <p:nvPr/>
        </p:nvSpPr>
        <p:spPr bwMode="auto">
          <a:xfrm>
            <a:off x="1440812" y="6040670"/>
            <a:ext cx="9203126" cy="703262"/>
          </a:xfrm>
          <a:prstGeom prst="rect">
            <a:avLst/>
          </a:prstGeom>
          <a:noFill/>
          <a:ln w="9525">
            <a:noFill/>
            <a:miter lim="800000"/>
            <a:headEnd/>
            <a:tailEnd/>
          </a:ln>
          <a:effectLst/>
        </p:spPr>
        <p:txBody>
          <a:bodyPr wrap="square">
            <a:spAutoFit/>
          </a:bodyPr>
          <a:lstStyle/>
          <a:p>
            <a:pPr>
              <a:spcBef>
                <a:spcPct val="50000"/>
              </a:spcBef>
            </a:pPr>
            <a:r>
              <a:rPr lang="en-US" sz="1600" dirty="0">
                <a:solidFill>
                  <a:srgbClr val="120B99"/>
                </a:solidFill>
              </a:rPr>
              <a:t>Bratzler et al </a:t>
            </a:r>
            <a:r>
              <a:rPr lang="en-US" sz="1600" i="1" dirty="0">
                <a:solidFill>
                  <a:srgbClr val="120B99"/>
                </a:solidFill>
              </a:rPr>
              <a:t>Arch Surg</a:t>
            </a:r>
            <a:r>
              <a:rPr lang="en-US" sz="1600" dirty="0">
                <a:solidFill>
                  <a:srgbClr val="120B99"/>
                </a:solidFill>
              </a:rPr>
              <a:t> 2005, 140:174-82 </a:t>
            </a:r>
          </a:p>
          <a:p>
            <a:pPr>
              <a:spcBef>
                <a:spcPct val="50000"/>
              </a:spcBef>
            </a:pPr>
            <a:r>
              <a:rPr lang="en-US" sz="1600" dirty="0">
                <a:solidFill>
                  <a:srgbClr val="120B99"/>
                </a:solidFill>
              </a:rPr>
              <a:t>Harbarth S et al. </a:t>
            </a:r>
            <a:r>
              <a:rPr lang="en-US" sz="1600" i="1" dirty="0">
                <a:solidFill>
                  <a:srgbClr val="120B99"/>
                </a:solidFill>
              </a:rPr>
              <a:t>Circulation</a:t>
            </a:r>
            <a:r>
              <a:rPr lang="en-US" sz="1600" dirty="0">
                <a:solidFill>
                  <a:srgbClr val="120B99"/>
                </a:solidFill>
              </a:rPr>
              <a:t> 2000;101:2916–2921</a:t>
            </a:r>
          </a:p>
        </p:txBody>
      </p:sp>
    </p:spTree>
    <p:extLst>
      <p:ext uri="{BB962C8B-B14F-4D97-AF65-F5344CB8AC3E}">
        <p14:creationId xmlns:p14="http://schemas.microsoft.com/office/powerpoint/2010/main" val="959348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62" name="Rectangle 2"/>
          <p:cNvSpPr>
            <a:spLocks noGrp="1" noChangeArrowheads="1"/>
          </p:cNvSpPr>
          <p:nvPr>
            <p:ph type="title"/>
          </p:nvPr>
        </p:nvSpPr>
        <p:spPr>
          <a:xfrm>
            <a:off x="4965430" y="629268"/>
            <a:ext cx="6586491" cy="1286160"/>
          </a:xfrm>
        </p:spPr>
        <p:txBody>
          <a:bodyPr vert="horz" lIns="91440" tIns="45720" rIns="91440" bIns="45720" rtlCol="0" anchor="b">
            <a:normAutofit/>
          </a:bodyPr>
          <a:lstStyle/>
          <a:p>
            <a:pPr defTabSz="914400"/>
            <a:r>
              <a:rPr lang="en-US" sz="4400" b="1" dirty="0">
                <a:solidFill>
                  <a:srgbClr val="FF0000"/>
                </a:solidFill>
              </a:rPr>
              <a:t>Surgeon Skill and Technique</a:t>
            </a:r>
            <a:endParaRPr lang="en-US" sz="4400" b="1" dirty="0">
              <a:solidFill>
                <a:srgbClr val="FF0000"/>
              </a:solidFill>
              <a:cs typeface="Calibri Light"/>
            </a:endParaRPr>
          </a:p>
        </p:txBody>
      </p:sp>
      <p:sp>
        <p:nvSpPr>
          <p:cNvPr id="1525763" name="Rectangle 3"/>
          <p:cNvSpPr>
            <a:spLocks noGrp="1" noChangeArrowheads="1"/>
          </p:cNvSpPr>
          <p:nvPr>
            <p:ph idx="4294967295"/>
          </p:nvPr>
        </p:nvSpPr>
        <p:spPr>
          <a:xfrm>
            <a:off x="4965431" y="2438400"/>
            <a:ext cx="6586489" cy="3785419"/>
          </a:xfrm>
          <a:prstGeom prst="rect">
            <a:avLst/>
          </a:prstGeom>
        </p:spPr>
        <p:txBody>
          <a:bodyPr vert="horz" lIns="91440" tIns="45720" rIns="91440" bIns="45720" rtlCol="0">
            <a:normAutofit/>
          </a:bodyPr>
          <a:lstStyle/>
          <a:p>
            <a:pPr indent="-228600" defTabSz="914400"/>
            <a:r>
              <a:rPr lang="en-US" sz="1900"/>
              <a:t>Excellent surgical technique reduces the risk of SSI (A-III)</a:t>
            </a:r>
          </a:p>
          <a:p>
            <a:pPr indent="-228600" defTabSz="914400"/>
            <a:endParaRPr lang="en-US" sz="1900"/>
          </a:p>
          <a:p>
            <a:pPr indent="-228600" defTabSz="914400"/>
            <a:r>
              <a:rPr lang="en-US" sz="1900"/>
              <a:t>Includes</a:t>
            </a:r>
          </a:p>
          <a:p>
            <a:pPr marL="801688" lvl="1" indent="-228600" defTabSz="914400">
              <a:tabLst>
                <a:tab pos="801688" algn="l"/>
              </a:tabLst>
            </a:pPr>
            <a:r>
              <a:rPr lang="en-US" sz="1900"/>
              <a:t>Gentle traction and handling of tissues</a:t>
            </a:r>
          </a:p>
          <a:p>
            <a:pPr marL="801688" lvl="1" indent="-228600" defTabSz="914400">
              <a:tabLst>
                <a:tab pos="801688" algn="l"/>
              </a:tabLst>
            </a:pPr>
            <a:r>
              <a:rPr lang="en-US" sz="1900"/>
              <a:t>Effective hemostasis</a:t>
            </a:r>
          </a:p>
          <a:p>
            <a:pPr marL="801688" lvl="1" indent="-228600" defTabSz="914400">
              <a:tabLst>
                <a:tab pos="801688" algn="l"/>
              </a:tabLst>
            </a:pPr>
            <a:r>
              <a:rPr lang="en-US" sz="1900"/>
              <a:t>Removal of devitalized tissues</a:t>
            </a:r>
          </a:p>
          <a:p>
            <a:pPr marL="801688" lvl="1" indent="-228600" defTabSz="914400">
              <a:tabLst>
                <a:tab pos="801688" algn="l"/>
              </a:tabLst>
            </a:pPr>
            <a:r>
              <a:rPr lang="en-US" sz="1900"/>
              <a:t>Obliteration of dead spaces</a:t>
            </a:r>
          </a:p>
          <a:p>
            <a:pPr marL="801688" lvl="1" indent="-228600" defTabSz="914400">
              <a:tabLst>
                <a:tab pos="801688" algn="l"/>
              </a:tabLst>
            </a:pPr>
            <a:r>
              <a:rPr lang="en-US" sz="1900"/>
              <a:t>Irrigation of tissues with saline during long procedures</a:t>
            </a:r>
          </a:p>
          <a:p>
            <a:pPr marL="801688" lvl="1" indent="-228600" defTabSz="914400">
              <a:tabLst>
                <a:tab pos="801688" algn="l"/>
              </a:tabLst>
            </a:pPr>
            <a:r>
              <a:rPr lang="en-US" sz="1900"/>
              <a:t>Use of fine, non-absorbed monofilament suture material</a:t>
            </a:r>
          </a:p>
          <a:p>
            <a:pPr marL="801688" lvl="1" indent="-228600" defTabSz="914400">
              <a:tabLst>
                <a:tab pos="801688" algn="l"/>
              </a:tabLst>
            </a:pPr>
            <a:r>
              <a:rPr lang="en-US" sz="1900"/>
              <a:t>Wound closure without tension</a:t>
            </a:r>
          </a:p>
          <a:p>
            <a:pPr marL="801688" lvl="1" indent="-228600" defTabSz="914400">
              <a:tabLst>
                <a:tab pos="801688" algn="l"/>
              </a:tabLst>
            </a:pPr>
            <a:r>
              <a:rPr lang="en-US" sz="1900"/>
              <a:t>Adherence to principles of asepsis</a:t>
            </a:r>
          </a:p>
        </p:txBody>
      </p:sp>
      <p:pic>
        <p:nvPicPr>
          <p:cNvPr id="1525764" name="Picture 4" descr="j0401587"/>
          <p:cNvPicPr>
            <a:picLocks noChangeAspect="1" noChangeArrowheads="1"/>
          </p:cNvPicPr>
          <p:nvPr/>
        </p:nvPicPr>
        <p:blipFill rotWithShape="1">
          <a:blip r:embed="rId2"/>
          <a:srcRect t="1248" r="2" b="2"/>
          <a:stretch/>
        </p:blipFill>
        <p:spPr bwMode="auto">
          <a:xfrm>
            <a:off x="20" y="10"/>
            <a:ext cx="4635571" cy="6857990"/>
          </a:xfrm>
          <a:prstGeom prst="rect">
            <a:avLst/>
          </a:prstGeom>
          <a:noFill/>
          <a:effectLst/>
        </p:spPr>
      </p:pic>
      <p:cxnSp>
        <p:nvCxnSpPr>
          <p:cNvPr id="1525769" name="Straight Connector 152576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369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47" name="Freeform: Shape 5634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6349" name="Group 5634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5635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635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5635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5635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635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635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5" name="Title 4">
            <a:extLst>
              <a:ext uri="{FF2B5EF4-FFF2-40B4-BE49-F238E27FC236}">
                <a16:creationId xmlns:a16="http://schemas.microsoft.com/office/drawing/2014/main" id="{79B9EEF8-DD32-40CB-B140-C2877EE89E39}"/>
              </a:ext>
            </a:extLst>
          </p:cNvPr>
          <p:cNvSpPr>
            <a:spLocks noGrp="1"/>
          </p:cNvSpPr>
          <p:nvPr>
            <p:ph type="title"/>
          </p:nvPr>
        </p:nvSpPr>
        <p:spPr>
          <a:xfrm>
            <a:off x="535020" y="685800"/>
            <a:ext cx="2780271" cy="5105400"/>
          </a:xfrm>
        </p:spPr>
        <p:txBody>
          <a:bodyPr vert="horz" lIns="91440" tIns="45720" rIns="91440" bIns="45720" rtlCol="0" anchor="ctr">
            <a:normAutofit/>
          </a:bodyPr>
          <a:lstStyle/>
          <a:p>
            <a:pPr defTabSz="914400"/>
            <a:r>
              <a:rPr lang="en-US" altLang="en-US" sz="4000" b="1" kern="1200">
                <a:solidFill>
                  <a:srgbClr val="FFFFFF"/>
                </a:solidFill>
                <a:latin typeface="+mj-lt"/>
                <a:ea typeface="+mj-ea"/>
                <a:cs typeface="+mj-cs"/>
              </a:rPr>
              <a:t>7 “S” Bundle to Prevent SSI</a:t>
            </a:r>
            <a:endParaRPr lang="en-US" sz="4000" kern="1200">
              <a:solidFill>
                <a:srgbClr val="FFFFFF"/>
              </a:solidFill>
              <a:latin typeface="+mj-lt"/>
              <a:ea typeface="+mj-ea"/>
              <a:cs typeface="+mj-cs"/>
            </a:endParaRPr>
          </a:p>
        </p:txBody>
      </p:sp>
      <p:sp>
        <p:nvSpPr>
          <p:cNvPr id="9" name="Freeform 8"/>
          <p:cNvSpPr/>
          <p:nvPr/>
        </p:nvSpPr>
        <p:spPr>
          <a:xfrm>
            <a:off x="1774825" y="2997200"/>
            <a:ext cx="8686800" cy="812800"/>
          </a:xfrm>
          <a:custGeom>
            <a:avLst/>
            <a:gdLst>
              <a:gd name="connsiteX0" fmla="*/ 0 w 8686800"/>
              <a:gd name="connsiteY0" fmla="*/ 0 h 812006"/>
              <a:gd name="connsiteX1" fmla="*/ 8686800 w 8686800"/>
              <a:gd name="connsiteY1" fmla="*/ 0 h 812006"/>
              <a:gd name="connsiteX2" fmla="*/ 8686800 w 8686800"/>
              <a:gd name="connsiteY2" fmla="*/ 812006 h 812006"/>
              <a:gd name="connsiteX3" fmla="*/ 0 w 8686800"/>
              <a:gd name="connsiteY3" fmla="*/ 812006 h 812006"/>
              <a:gd name="connsiteX4" fmla="*/ 0 w 8686800"/>
              <a:gd name="connsiteY4" fmla="*/ 0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812006">
                <a:moveTo>
                  <a:pt x="0" y="0"/>
                </a:moveTo>
                <a:lnTo>
                  <a:pt x="8686800" y="0"/>
                </a:lnTo>
                <a:lnTo>
                  <a:pt x="8686800" y="812006"/>
                </a:lnTo>
                <a:lnTo>
                  <a:pt x="0" y="81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a:lnSpc>
                <a:spcPct val="90000"/>
              </a:lnSpc>
              <a:spcAft>
                <a:spcPct val="35000"/>
              </a:spcAft>
              <a:defRPr/>
            </a:pPr>
            <a:endParaRPr lang="en-IN" sz="2200" dirty="0">
              <a:latin typeface="Times New Roman" pitchFamily="18" charset="0"/>
              <a:cs typeface="Times New Roman" pitchFamily="18" charset="0"/>
            </a:endParaRPr>
          </a:p>
        </p:txBody>
      </p:sp>
      <p:sp>
        <p:nvSpPr>
          <p:cNvPr id="11" name="Freeform 10"/>
          <p:cNvSpPr/>
          <p:nvPr/>
        </p:nvSpPr>
        <p:spPr>
          <a:xfrm>
            <a:off x="1774825" y="3810003"/>
            <a:ext cx="8686800" cy="811213"/>
          </a:xfrm>
          <a:custGeom>
            <a:avLst/>
            <a:gdLst>
              <a:gd name="connsiteX0" fmla="*/ 0 w 8686800"/>
              <a:gd name="connsiteY0" fmla="*/ 0 h 812006"/>
              <a:gd name="connsiteX1" fmla="*/ 8686800 w 8686800"/>
              <a:gd name="connsiteY1" fmla="*/ 0 h 812006"/>
              <a:gd name="connsiteX2" fmla="*/ 8686800 w 8686800"/>
              <a:gd name="connsiteY2" fmla="*/ 812006 h 812006"/>
              <a:gd name="connsiteX3" fmla="*/ 0 w 8686800"/>
              <a:gd name="connsiteY3" fmla="*/ 812006 h 812006"/>
              <a:gd name="connsiteX4" fmla="*/ 0 w 8686800"/>
              <a:gd name="connsiteY4" fmla="*/ 0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812006">
                <a:moveTo>
                  <a:pt x="0" y="0"/>
                </a:moveTo>
                <a:lnTo>
                  <a:pt x="8686800" y="0"/>
                </a:lnTo>
                <a:lnTo>
                  <a:pt x="8686800" y="812006"/>
                </a:lnTo>
                <a:lnTo>
                  <a:pt x="0" y="81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a:lnSpc>
                <a:spcPct val="90000"/>
              </a:lnSpc>
              <a:spcAft>
                <a:spcPct val="35000"/>
              </a:spcAft>
              <a:defRPr/>
            </a:pPr>
            <a:endParaRPr lang="en-IN" sz="2200" b="1" dirty="0">
              <a:latin typeface="Times New Roman" pitchFamily="18" charset="0"/>
              <a:cs typeface="Times New Roman" pitchFamily="18" charset="0"/>
            </a:endParaRPr>
          </a:p>
        </p:txBody>
      </p:sp>
      <p:sp>
        <p:nvSpPr>
          <p:cNvPr id="13" name="Freeform 12"/>
          <p:cNvSpPr/>
          <p:nvPr/>
        </p:nvSpPr>
        <p:spPr>
          <a:xfrm>
            <a:off x="1774825" y="4621213"/>
            <a:ext cx="8686800" cy="812800"/>
          </a:xfrm>
          <a:custGeom>
            <a:avLst/>
            <a:gdLst>
              <a:gd name="connsiteX0" fmla="*/ 0 w 8686800"/>
              <a:gd name="connsiteY0" fmla="*/ 0 h 812006"/>
              <a:gd name="connsiteX1" fmla="*/ 8686800 w 8686800"/>
              <a:gd name="connsiteY1" fmla="*/ 0 h 812006"/>
              <a:gd name="connsiteX2" fmla="*/ 8686800 w 8686800"/>
              <a:gd name="connsiteY2" fmla="*/ 812006 h 812006"/>
              <a:gd name="connsiteX3" fmla="*/ 0 w 8686800"/>
              <a:gd name="connsiteY3" fmla="*/ 812006 h 812006"/>
              <a:gd name="connsiteX4" fmla="*/ 0 w 8686800"/>
              <a:gd name="connsiteY4" fmla="*/ 0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812006">
                <a:moveTo>
                  <a:pt x="0" y="0"/>
                </a:moveTo>
                <a:lnTo>
                  <a:pt x="8686800" y="0"/>
                </a:lnTo>
                <a:lnTo>
                  <a:pt x="8686800" y="812006"/>
                </a:lnTo>
                <a:lnTo>
                  <a:pt x="0" y="81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a:lnSpc>
                <a:spcPct val="90000"/>
              </a:lnSpc>
              <a:spcAft>
                <a:spcPct val="35000"/>
              </a:spcAft>
              <a:defRPr/>
            </a:pPr>
            <a:endParaRPr lang="en-IN" sz="2200" b="1" dirty="0">
              <a:latin typeface="Times New Roman" pitchFamily="18" charset="0"/>
              <a:cs typeface="Times New Roman" pitchFamily="18" charset="0"/>
            </a:endParaRPr>
          </a:p>
        </p:txBody>
      </p:sp>
      <p:sp>
        <p:nvSpPr>
          <p:cNvPr id="15" name="Freeform 14"/>
          <p:cNvSpPr/>
          <p:nvPr/>
        </p:nvSpPr>
        <p:spPr>
          <a:xfrm>
            <a:off x="1774825" y="5434014"/>
            <a:ext cx="8686800" cy="811212"/>
          </a:xfrm>
          <a:custGeom>
            <a:avLst/>
            <a:gdLst>
              <a:gd name="connsiteX0" fmla="*/ 0 w 8686800"/>
              <a:gd name="connsiteY0" fmla="*/ 0 h 812006"/>
              <a:gd name="connsiteX1" fmla="*/ 8686800 w 8686800"/>
              <a:gd name="connsiteY1" fmla="*/ 0 h 812006"/>
              <a:gd name="connsiteX2" fmla="*/ 8686800 w 8686800"/>
              <a:gd name="connsiteY2" fmla="*/ 812006 h 812006"/>
              <a:gd name="connsiteX3" fmla="*/ 0 w 8686800"/>
              <a:gd name="connsiteY3" fmla="*/ 812006 h 812006"/>
              <a:gd name="connsiteX4" fmla="*/ 0 w 8686800"/>
              <a:gd name="connsiteY4" fmla="*/ 0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812006">
                <a:moveTo>
                  <a:pt x="0" y="0"/>
                </a:moveTo>
                <a:lnTo>
                  <a:pt x="8686800" y="0"/>
                </a:lnTo>
                <a:lnTo>
                  <a:pt x="8686800" y="812006"/>
                </a:lnTo>
                <a:lnTo>
                  <a:pt x="0" y="81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a:lnSpc>
                <a:spcPct val="90000"/>
              </a:lnSpc>
              <a:spcAft>
                <a:spcPct val="35000"/>
              </a:spcAft>
              <a:defRPr/>
            </a:pPr>
            <a:endParaRPr lang="en-IN" sz="2200" b="1" dirty="0">
              <a:latin typeface="Times New Roman" pitchFamily="18" charset="0"/>
              <a:cs typeface="Times New Roman" pitchFamily="18" charset="0"/>
            </a:endParaRPr>
          </a:p>
        </p:txBody>
      </p:sp>
      <p:grpSp>
        <p:nvGrpSpPr>
          <p:cNvPr id="2" name="Group 1"/>
          <p:cNvGrpSpPr>
            <a:grpSpLocks/>
          </p:cNvGrpSpPr>
          <p:nvPr/>
        </p:nvGrpSpPr>
        <p:grpSpPr bwMode="auto">
          <a:xfrm>
            <a:off x="5010150" y="1115906"/>
            <a:ext cx="6492871" cy="4245181"/>
            <a:chOff x="609600" y="1219200"/>
            <a:chExt cx="8534400" cy="4837135"/>
          </a:xfrm>
        </p:grpSpPr>
        <p:sp>
          <p:nvSpPr>
            <p:cNvPr id="14" name="Right Arrow 11"/>
            <p:cNvSpPr/>
            <p:nvPr/>
          </p:nvSpPr>
          <p:spPr>
            <a:xfrm>
              <a:off x="609600" y="1219200"/>
              <a:ext cx="977782" cy="484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latin typeface="Times New Roman" panose="02020603050405020304" pitchFamily="18" charset="0"/>
                <a:cs typeface="Times New Roman" panose="02020603050405020304" pitchFamily="18" charset="0"/>
              </a:endParaRPr>
            </a:p>
          </p:txBody>
        </p:sp>
        <p:sp>
          <p:nvSpPr>
            <p:cNvPr id="16" name="Right Arrow 12"/>
            <p:cNvSpPr/>
            <p:nvPr/>
          </p:nvSpPr>
          <p:spPr>
            <a:xfrm>
              <a:off x="609600" y="1829476"/>
              <a:ext cx="977782" cy="484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latin typeface="Times New Roman" panose="02020603050405020304" pitchFamily="18" charset="0"/>
                <a:cs typeface="Times New Roman" panose="02020603050405020304" pitchFamily="18" charset="0"/>
              </a:endParaRPr>
            </a:p>
          </p:txBody>
        </p:sp>
        <p:sp>
          <p:nvSpPr>
            <p:cNvPr id="17" name="Right Arrow 13"/>
            <p:cNvSpPr/>
            <p:nvPr/>
          </p:nvSpPr>
          <p:spPr>
            <a:xfrm>
              <a:off x="609600" y="2667665"/>
              <a:ext cx="977782" cy="4840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latin typeface="Times New Roman" panose="02020603050405020304" pitchFamily="18" charset="0"/>
                <a:cs typeface="Times New Roman" panose="02020603050405020304" pitchFamily="18" charset="0"/>
              </a:endParaRPr>
            </a:p>
          </p:txBody>
        </p:sp>
        <p:sp>
          <p:nvSpPr>
            <p:cNvPr id="18" name="Right Arrow 14"/>
            <p:cNvSpPr/>
            <p:nvPr/>
          </p:nvSpPr>
          <p:spPr>
            <a:xfrm>
              <a:off x="609600" y="3428627"/>
              <a:ext cx="977782" cy="4840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latin typeface="Times New Roman" panose="02020603050405020304" pitchFamily="18" charset="0"/>
                <a:cs typeface="Times New Roman" panose="02020603050405020304" pitchFamily="18" charset="0"/>
              </a:endParaRPr>
            </a:p>
          </p:txBody>
        </p:sp>
        <p:sp>
          <p:nvSpPr>
            <p:cNvPr id="19" name="Right Arrow 15"/>
            <p:cNvSpPr/>
            <p:nvPr/>
          </p:nvSpPr>
          <p:spPr>
            <a:xfrm>
              <a:off x="609600" y="4114246"/>
              <a:ext cx="977782" cy="4840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latin typeface="Times New Roman" panose="02020603050405020304" pitchFamily="18" charset="0"/>
                <a:cs typeface="Times New Roman" panose="02020603050405020304" pitchFamily="18" charset="0"/>
              </a:endParaRPr>
            </a:p>
          </p:txBody>
        </p:sp>
        <p:sp>
          <p:nvSpPr>
            <p:cNvPr id="20" name="Right Arrow 16"/>
            <p:cNvSpPr/>
            <p:nvPr/>
          </p:nvSpPr>
          <p:spPr>
            <a:xfrm>
              <a:off x="609600" y="4877091"/>
              <a:ext cx="977782" cy="484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latin typeface="Times New Roman" panose="02020603050405020304" pitchFamily="18" charset="0"/>
                <a:cs typeface="Times New Roman" panose="02020603050405020304" pitchFamily="18" charset="0"/>
              </a:endParaRPr>
            </a:p>
          </p:txBody>
        </p:sp>
        <p:sp>
          <p:nvSpPr>
            <p:cNvPr id="21" name="Right Arrow 17"/>
            <p:cNvSpPr/>
            <p:nvPr/>
          </p:nvSpPr>
          <p:spPr>
            <a:xfrm>
              <a:off x="609600" y="5562710"/>
              <a:ext cx="977782" cy="484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latin typeface="Times New Roman" panose="02020603050405020304" pitchFamily="18" charset="0"/>
                <a:cs typeface="Times New Roman" panose="02020603050405020304" pitchFamily="18" charset="0"/>
              </a:endParaRPr>
            </a:p>
          </p:txBody>
        </p:sp>
        <p:sp>
          <p:nvSpPr>
            <p:cNvPr id="56336" name="TextBox 19"/>
            <p:cNvSpPr txBox="1">
              <a:spLocks noChangeArrowheads="1"/>
            </p:cNvSpPr>
            <p:nvPr/>
          </p:nvSpPr>
          <p:spPr bwMode="auto">
            <a:xfrm>
              <a:off x="1752600" y="1295400"/>
              <a:ext cx="4953000" cy="332461"/>
            </a:xfrm>
            <a:prstGeom prst="rect">
              <a:avLst/>
            </a:prstGeom>
            <a:noFill/>
            <a:ln w="9525">
              <a:noFill/>
              <a:miter lim="800000"/>
              <a:headEnd/>
              <a:tailEnd/>
            </a:ln>
          </p:spPr>
          <p:txBody>
            <a:bodyPr>
              <a:normAutofit/>
            </a:bodyPr>
            <a:lstStyle/>
            <a:p>
              <a:pPr eaLnBrk="1" hangingPunct="1">
                <a:lnSpc>
                  <a:spcPct val="90000"/>
                </a:lnSpc>
                <a:spcAft>
                  <a:spcPts val="600"/>
                </a:spcAft>
              </a:pPr>
              <a:r>
                <a:rPr lang="en-US" altLang="en-US" sz="1300" b="1">
                  <a:solidFill>
                    <a:srgbClr val="FF0000"/>
                  </a:solidFill>
                  <a:latin typeface="Times New Roman" pitchFamily="18" charset="0"/>
                  <a:cs typeface="Times New Roman" pitchFamily="18" charset="0"/>
                </a:rPr>
                <a:t>SAFETY – </a:t>
              </a:r>
              <a:r>
                <a:rPr lang="en-US" altLang="en-US" sz="1300">
                  <a:latin typeface="Times New Roman" pitchFamily="18" charset="0"/>
                  <a:cs typeface="Times New Roman" pitchFamily="18" charset="0"/>
                </a:rPr>
                <a:t>is your OPERATING ROOM safe?</a:t>
              </a:r>
            </a:p>
          </p:txBody>
        </p:sp>
        <p:sp>
          <p:nvSpPr>
            <p:cNvPr id="56337" name="TextBox 20"/>
            <p:cNvSpPr txBox="1">
              <a:spLocks noChangeArrowheads="1"/>
            </p:cNvSpPr>
            <p:nvPr/>
          </p:nvSpPr>
          <p:spPr bwMode="auto">
            <a:xfrm>
              <a:off x="1752600" y="1905000"/>
              <a:ext cx="7162800" cy="569934"/>
            </a:xfrm>
            <a:prstGeom prst="rect">
              <a:avLst/>
            </a:prstGeom>
            <a:noFill/>
            <a:ln w="9525">
              <a:noFill/>
              <a:miter lim="800000"/>
              <a:headEnd/>
              <a:tailEnd/>
            </a:ln>
          </p:spPr>
          <p:txBody>
            <a:bodyPr>
              <a:normAutofit/>
            </a:bodyPr>
            <a:lstStyle/>
            <a:p>
              <a:pPr eaLnBrk="1" hangingPunct="1">
                <a:lnSpc>
                  <a:spcPct val="90000"/>
                </a:lnSpc>
                <a:spcAft>
                  <a:spcPts val="600"/>
                </a:spcAft>
              </a:pPr>
              <a:r>
                <a:rPr lang="en-US" altLang="en-US" sz="1300" b="1">
                  <a:solidFill>
                    <a:srgbClr val="FF0000"/>
                  </a:solidFill>
                  <a:latin typeface="Times New Roman" pitchFamily="18" charset="0"/>
                  <a:cs typeface="Times New Roman" pitchFamily="18" charset="0"/>
                </a:rPr>
                <a:t>SCREEN</a:t>
              </a:r>
              <a:r>
                <a:rPr lang="en-US" altLang="en-US" sz="1300">
                  <a:latin typeface="Times New Roman" pitchFamily="18" charset="0"/>
                  <a:cs typeface="Times New Roman" pitchFamily="18" charset="0"/>
                </a:rPr>
                <a:t> –  are you screening for risk factors and presence of  MRSA &amp; MSSA</a:t>
              </a:r>
            </a:p>
          </p:txBody>
        </p:sp>
        <p:sp>
          <p:nvSpPr>
            <p:cNvPr id="56338" name="TextBox 21"/>
            <p:cNvSpPr txBox="1">
              <a:spLocks noChangeArrowheads="1"/>
            </p:cNvSpPr>
            <p:nvPr/>
          </p:nvSpPr>
          <p:spPr bwMode="auto">
            <a:xfrm>
              <a:off x="1752600" y="3429001"/>
              <a:ext cx="6934200" cy="569934"/>
            </a:xfrm>
            <a:prstGeom prst="rect">
              <a:avLst/>
            </a:prstGeom>
            <a:noFill/>
            <a:ln w="9525">
              <a:noFill/>
              <a:miter lim="800000"/>
              <a:headEnd/>
              <a:tailEnd/>
            </a:ln>
          </p:spPr>
          <p:txBody>
            <a:bodyPr>
              <a:normAutofit/>
            </a:bodyPr>
            <a:lstStyle/>
            <a:p>
              <a:pPr eaLnBrk="1" hangingPunct="1">
                <a:lnSpc>
                  <a:spcPct val="90000"/>
                </a:lnSpc>
                <a:spcAft>
                  <a:spcPts val="600"/>
                </a:spcAft>
              </a:pPr>
              <a:r>
                <a:rPr lang="en-US" altLang="en-US" sz="1300" b="1">
                  <a:solidFill>
                    <a:srgbClr val="FF0000"/>
                  </a:solidFill>
                  <a:latin typeface="Times New Roman" pitchFamily="18" charset="0"/>
                  <a:cs typeface="Times New Roman" pitchFamily="18" charset="0"/>
                </a:rPr>
                <a:t>SKIN PREP – </a:t>
              </a:r>
              <a:r>
                <a:rPr lang="en-US" altLang="en-US" sz="1300">
                  <a:latin typeface="Times New Roman" pitchFamily="18" charset="0"/>
                  <a:cs typeface="Times New Roman" pitchFamily="18" charset="0"/>
                </a:rPr>
                <a:t>are you prepping the skin with alcohol based antiseptics such as CHG?</a:t>
              </a:r>
            </a:p>
          </p:txBody>
        </p:sp>
        <p:sp>
          <p:nvSpPr>
            <p:cNvPr id="56339" name="TextBox 23"/>
            <p:cNvSpPr txBox="1">
              <a:spLocks noChangeArrowheads="1"/>
            </p:cNvSpPr>
            <p:nvPr/>
          </p:nvSpPr>
          <p:spPr bwMode="auto">
            <a:xfrm>
              <a:off x="1752600" y="2666999"/>
              <a:ext cx="7391400" cy="569934"/>
            </a:xfrm>
            <a:prstGeom prst="rect">
              <a:avLst/>
            </a:prstGeom>
            <a:noFill/>
            <a:ln w="9525">
              <a:noFill/>
              <a:miter lim="800000"/>
              <a:headEnd/>
              <a:tailEnd/>
            </a:ln>
          </p:spPr>
          <p:txBody>
            <a:bodyPr>
              <a:normAutofit/>
            </a:bodyPr>
            <a:lstStyle/>
            <a:p>
              <a:pPr eaLnBrk="1" hangingPunct="1">
                <a:lnSpc>
                  <a:spcPct val="90000"/>
                </a:lnSpc>
                <a:spcAft>
                  <a:spcPts val="600"/>
                </a:spcAft>
              </a:pPr>
              <a:r>
                <a:rPr lang="en-US" altLang="en-US" sz="1300" b="1">
                  <a:solidFill>
                    <a:srgbClr val="FF0000"/>
                  </a:solidFill>
                  <a:latin typeface="Times New Roman" pitchFamily="18" charset="0"/>
                  <a:cs typeface="Times New Roman" pitchFamily="18" charset="0"/>
                </a:rPr>
                <a:t>SHOWERS</a:t>
              </a:r>
              <a:r>
                <a:rPr lang="en-US" altLang="en-US" sz="1300">
                  <a:latin typeface="Times New Roman" pitchFamily="18" charset="0"/>
                  <a:cs typeface="Times New Roman" pitchFamily="18" charset="0"/>
                </a:rPr>
                <a:t> – do you have your patients cleanse their body the night before and morning of surgery with CHLORHEXIDINE (CHG)?</a:t>
              </a:r>
            </a:p>
          </p:txBody>
        </p:sp>
        <p:sp>
          <p:nvSpPr>
            <p:cNvPr id="56340" name="TextBox 25"/>
            <p:cNvSpPr txBox="1">
              <a:spLocks noChangeArrowheads="1"/>
            </p:cNvSpPr>
            <p:nvPr/>
          </p:nvSpPr>
          <p:spPr bwMode="auto">
            <a:xfrm>
              <a:off x="1752600" y="4191000"/>
              <a:ext cx="6705600" cy="569934"/>
            </a:xfrm>
            <a:prstGeom prst="rect">
              <a:avLst/>
            </a:prstGeom>
            <a:noFill/>
            <a:ln w="9525">
              <a:noFill/>
              <a:miter lim="800000"/>
              <a:headEnd/>
              <a:tailEnd/>
            </a:ln>
          </p:spPr>
          <p:txBody>
            <a:bodyPr>
              <a:normAutofit/>
            </a:bodyPr>
            <a:lstStyle/>
            <a:p>
              <a:pPr eaLnBrk="1" hangingPunct="1">
                <a:lnSpc>
                  <a:spcPct val="90000"/>
                </a:lnSpc>
                <a:spcAft>
                  <a:spcPts val="600"/>
                </a:spcAft>
              </a:pPr>
              <a:r>
                <a:rPr lang="en-US" altLang="en-US" sz="1300" b="1">
                  <a:solidFill>
                    <a:srgbClr val="FF0000"/>
                  </a:solidFill>
                  <a:latin typeface="Times New Roman" pitchFamily="18" charset="0"/>
                  <a:cs typeface="Times New Roman" pitchFamily="18" charset="0"/>
                </a:rPr>
                <a:t>SOLUTION</a:t>
              </a:r>
              <a:r>
                <a:rPr lang="en-US" altLang="en-US" sz="1300">
                  <a:latin typeface="Times New Roman" pitchFamily="18" charset="0"/>
                  <a:cs typeface="Times New Roman" pitchFamily="18" charset="0"/>
                </a:rPr>
                <a:t>  - are you irrigating the tissues prior to closure to remove exogenous contaminants?  Are you using CHG?</a:t>
              </a:r>
            </a:p>
          </p:txBody>
        </p:sp>
        <p:sp>
          <p:nvSpPr>
            <p:cNvPr id="56341" name="TextBox 26"/>
            <p:cNvSpPr txBox="1">
              <a:spLocks noChangeArrowheads="1"/>
            </p:cNvSpPr>
            <p:nvPr/>
          </p:nvSpPr>
          <p:spPr bwMode="auto">
            <a:xfrm>
              <a:off x="1752600" y="4952999"/>
              <a:ext cx="7086600" cy="332461"/>
            </a:xfrm>
            <a:prstGeom prst="rect">
              <a:avLst/>
            </a:prstGeom>
            <a:noFill/>
            <a:ln w="9525">
              <a:noFill/>
              <a:miter lim="800000"/>
              <a:headEnd/>
              <a:tailEnd/>
            </a:ln>
          </p:spPr>
          <p:txBody>
            <a:bodyPr>
              <a:normAutofit/>
            </a:bodyPr>
            <a:lstStyle/>
            <a:p>
              <a:pPr eaLnBrk="1" hangingPunct="1">
                <a:lnSpc>
                  <a:spcPct val="90000"/>
                </a:lnSpc>
                <a:spcAft>
                  <a:spcPts val="600"/>
                </a:spcAft>
              </a:pPr>
              <a:r>
                <a:rPr lang="en-US" altLang="en-US" sz="1300" b="1">
                  <a:solidFill>
                    <a:srgbClr val="FF0000"/>
                  </a:solidFill>
                  <a:latin typeface="Times New Roman" pitchFamily="18" charset="0"/>
                  <a:cs typeface="Times New Roman" pitchFamily="18" charset="0"/>
                </a:rPr>
                <a:t>SUTURES</a:t>
              </a:r>
              <a:r>
                <a:rPr lang="en-US" altLang="en-US" sz="1300">
                  <a:latin typeface="Times New Roman" pitchFamily="18" charset="0"/>
                  <a:cs typeface="Times New Roman" pitchFamily="18" charset="0"/>
                </a:rPr>
                <a:t> – are you closing tissues with antimicrobial sutures?</a:t>
              </a:r>
            </a:p>
          </p:txBody>
        </p:sp>
        <p:sp>
          <p:nvSpPr>
            <p:cNvPr id="56342" name="TextBox 27"/>
            <p:cNvSpPr txBox="1">
              <a:spLocks noChangeArrowheads="1"/>
            </p:cNvSpPr>
            <p:nvPr/>
          </p:nvSpPr>
          <p:spPr bwMode="auto">
            <a:xfrm>
              <a:off x="1752600" y="5486401"/>
              <a:ext cx="7086600" cy="569934"/>
            </a:xfrm>
            <a:prstGeom prst="rect">
              <a:avLst/>
            </a:prstGeom>
            <a:noFill/>
            <a:ln w="9525">
              <a:noFill/>
              <a:miter lim="800000"/>
              <a:headEnd/>
              <a:tailEnd/>
            </a:ln>
          </p:spPr>
          <p:txBody>
            <a:bodyPr>
              <a:normAutofit/>
            </a:bodyPr>
            <a:lstStyle/>
            <a:p>
              <a:pPr eaLnBrk="1" hangingPunct="1">
                <a:lnSpc>
                  <a:spcPct val="90000"/>
                </a:lnSpc>
                <a:spcAft>
                  <a:spcPts val="600"/>
                </a:spcAft>
              </a:pPr>
              <a:r>
                <a:rPr lang="en-US" altLang="en-US" sz="1300" b="1">
                  <a:solidFill>
                    <a:srgbClr val="FF0000"/>
                  </a:solidFill>
                  <a:latin typeface="Times New Roman" pitchFamily="18" charset="0"/>
                  <a:cs typeface="Times New Roman" pitchFamily="18" charset="0"/>
                </a:rPr>
                <a:t>SKIN CLOSURE </a:t>
              </a:r>
              <a:r>
                <a:rPr lang="en-US" altLang="en-US" sz="1300">
                  <a:latin typeface="Times New Roman" pitchFamily="18" charset="0"/>
                  <a:cs typeface="Times New Roman" pitchFamily="18" charset="0"/>
                </a:rPr>
                <a:t>– are you sealing the incision or covering it with an antimicrobial dressing to prevent exogenous contamination?</a:t>
              </a:r>
            </a:p>
          </p:txBody>
        </p:sp>
      </p:grpSp>
    </p:spTree>
    <p:extLst>
      <p:ext uri="{BB962C8B-B14F-4D97-AF65-F5344CB8AC3E}">
        <p14:creationId xmlns:p14="http://schemas.microsoft.com/office/powerpoint/2010/main" val="2983975199"/>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306" name="Rectangle 53305">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a:extLst>
              <a:ext uri="{FF2B5EF4-FFF2-40B4-BE49-F238E27FC236}">
                <a16:creationId xmlns:a16="http://schemas.microsoft.com/office/drawing/2014/main" id="{4FC1A0B2-93F6-4417-A095-A754213C80FE}"/>
              </a:ext>
            </a:extLst>
          </p:cNvPr>
          <p:cNvSpPr>
            <a:spLocks noGrp="1"/>
          </p:cNvSpPr>
          <p:nvPr>
            <p:ph type="title"/>
          </p:nvPr>
        </p:nvSpPr>
        <p:spPr>
          <a:xfrm>
            <a:off x="634276" y="4892358"/>
            <a:ext cx="3766272" cy="1325563"/>
          </a:xfrm>
        </p:spPr>
        <p:txBody>
          <a:bodyPr vert="horz" lIns="91440" tIns="45720" rIns="91440" bIns="45720" rtlCol="0" anchor="ctr">
            <a:normAutofit/>
          </a:bodyPr>
          <a:lstStyle/>
          <a:p>
            <a:pPr algn="r" defTabSz="914400"/>
            <a:r>
              <a:rPr lang="en-US" altLang="en-US" sz="2400" b="1" kern="1200">
                <a:solidFill>
                  <a:schemeClr val="bg1"/>
                </a:solidFill>
                <a:latin typeface="+mj-lt"/>
                <a:ea typeface="+mj-ea"/>
                <a:cs typeface="+mj-cs"/>
              </a:rPr>
              <a:t>Preoperative recommendations to prevent SSIs</a:t>
            </a:r>
            <a:endParaRPr lang="en-US" sz="2400" kern="1200">
              <a:solidFill>
                <a:schemeClr val="bg1"/>
              </a:solidFill>
              <a:latin typeface="+mj-lt"/>
              <a:ea typeface="+mj-ea"/>
              <a:cs typeface="+mj-cs"/>
            </a:endParaRPr>
          </a:p>
        </p:txBody>
      </p:sp>
      <p:cxnSp>
        <p:nvCxnSpPr>
          <p:cNvPr id="53308" name="Straight Connector 53307">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53301" name="Rectangle 3"/>
          <p:cNvSpPr>
            <a:spLocks noChangeArrowheads="1"/>
          </p:cNvSpPr>
          <p:nvPr/>
        </p:nvSpPr>
        <p:spPr bwMode="auto">
          <a:xfrm>
            <a:off x="4878784" y="4824249"/>
            <a:ext cx="6673136" cy="146178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ltLang="en-US">
                <a:solidFill>
                  <a:schemeClr val="bg1"/>
                </a:solidFill>
              </a:rPr>
              <a:t>1. WHO Global Guidelines for the Prevention of Surgical Site Infection, 20168  2. Centers for Disease Control and Prevention Guideline for the Prevention of Surgical Site Infection,  2017.JAMA Surgery	3. Leaper et al., </a:t>
            </a:r>
            <a:r>
              <a:rPr lang="en-US" altLang="en-US" u="sng">
                <a:solidFill>
                  <a:schemeClr val="bg1"/>
                </a:solidFill>
                <a:hlinkClick r:id="rId2" tooltip="BMJ (Clinical research ed.)."/>
              </a:rPr>
              <a:t>BMJ.</a:t>
            </a:r>
            <a:r>
              <a:rPr lang="en-US" altLang="en-US">
                <a:solidFill>
                  <a:schemeClr val="bg1"/>
                </a:solidFill>
              </a:rPr>
              <a:t> 2008 Oct 28;337:a1924.</a:t>
            </a:r>
          </a:p>
        </p:txBody>
      </p:sp>
      <p:sp>
        <p:nvSpPr>
          <p:cNvPr id="9" name="Freeform 8"/>
          <p:cNvSpPr/>
          <p:nvPr/>
        </p:nvSpPr>
        <p:spPr>
          <a:xfrm>
            <a:off x="1774825" y="2997200"/>
            <a:ext cx="8686800" cy="812800"/>
          </a:xfrm>
          <a:custGeom>
            <a:avLst/>
            <a:gdLst>
              <a:gd name="connsiteX0" fmla="*/ 0 w 8686800"/>
              <a:gd name="connsiteY0" fmla="*/ 0 h 812006"/>
              <a:gd name="connsiteX1" fmla="*/ 8686800 w 8686800"/>
              <a:gd name="connsiteY1" fmla="*/ 0 h 812006"/>
              <a:gd name="connsiteX2" fmla="*/ 8686800 w 8686800"/>
              <a:gd name="connsiteY2" fmla="*/ 812006 h 812006"/>
              <a:gd name="connsiteX3" fmla="*/ 0 w 8686800"/>
              <a:gd name="connsiteY3" fmla="*/ 812006 h 812006"/>
              <a:gd name="connsiteX4" fmla="*/ 0 w 8686800"/>
              <a:gd name="connsiteY4" fmla="*/ 0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812006">
                <a:moveTo>
                  <a:pt x="0" y="0"/>
                </a:moveTo>
                <a:lnTo>
                  <a:pt x="8686800" y="0"/>
                </a:lnTo>
                <a:lnTo>
                  <a:pt x="8686800" y="812006"/>
                </a:lnTo>
                <a:lnTo>
                  <a:pt x="0" y="81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a:lnSpc>
                <a:spcPct val="90000"/>
              </a:lnSpc>
              <a:spcAft>
                <a:spcPct val="35000"/>
              </a:spcAft>
              <a:defRPr/>
            </a:pPr>
            <a:endParaRPr lang="en-IN" sz="2200" dirty="0">
              <a:latin typeface="Times New Roman" pitchFamily="18" charset="0"/>
              <a:cs typeface="Times New Roman" pitchFamily="18" charset="0"/>
            </a:endParaRPr>
          </a:p>
        </p:txBody>
      </p:sp>
      <p:sp>
        <p:nvSpPr>
          <p:cNvPr id="11" name="Freeform 10"/>
          <p:cNvSpPr/>
          <p:nvPr/>
        </p:nvSpPr>
        <p:spPr>
          <a:xfrm>
            <a:off x="1774825" y="3810003"/>
            <a:ext cx="8686800" cy="811213"/>
          </a:xfrm>
          <a:custGeom>
            <a:avLst/>
            <a:gdLst>
              <a:gd name="connsiteX0" fmla="*/ 0 w 8686800"/>
              <a:gd name="connsiteY0" fmla="*/ 0 h 812006"/>
              <a:gd name="connsiteX1" fmla="*/ 8686800 w 8686800"/>
              <a:gd name="connsiteY1" fmla="*/ 0 h 812006"/>
              <a:gd name="connsiteX2" fmla="*/ 8686800 w 8686800"/>
              <a:gd name="connsiteY2" fmla="*/ 812006 h 812006"/>
              <a:gd name="connsiteX3" fmla="*/ 0 w 8686800"/>
              <a:gd name="connsiteY3" fmla="*/ 812006 h 812006"/>
              <a:gd name="connsiteX4" fmla="*/ 0 w 8686800"/>
              <a:gd name="connsiteY4" fmla="*/ 0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812006">
                <a:moveTo>
                  <a:pt x="0" y="0"/>
                </a:moveTo>
                <a:lnTo>
                  <a:pt x="8686800" y="0"/>
                </a:lnTo>
                <a:lnTo>
                  <a:pt x="8686800" y="812006"/>
                </a:lnTo>
                <a:lnTo>
                  <a:pt x="0" y="81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a:lnSpc>
                <a:spcPct val="90000"/>
              </a:lnSpc>
              <a:spcAft>
                <a:spcPct val="35000"/>
              </a:spcAft>
              <a:defRPr/>
            </a:pPr>
            <a:endParaRPr lang="en-IN" sz="2200" b="1" dirty="0">
              <a:latin typeface="Times New Roman" pitchFamily="18" charset="0"/>
              <a:cs typeface="Times New Roman" pitchFamily="18" charset="0"/>
            </a:endParaRPr>
          </a:p>
        </p:txBody>
      </p:sp>
      <p:sp>
        <p:nvSpPr>
          <p:cNvPr id="13" name="Freeform 12"/>
          <p:cNvSpPr/>
          <p:nvPr/>
        </p:nvSpPr>
        <p:spPr>
          <a:xfrm>
            <a:off x="1774825" y="4621213"/>
            <a:ext cx="8686800" cy="812800"/>
          </a:xfrm>
          <a:custGeom>
            <a:avLst/>
            <a:gdLst>
              <a:gd name="connsiteX0" fmla="*/ 0 w 8686800"/>
              <a:gd name="connsiteY0" fmla="*/ 0 h 812006"/>
              <a:gd name="connsiteX1" fmla="*/ 8686800 w 8686800"/>
              <a:gd name="connsiteY1" fmla="*/ 0 h 812006"/>
              <a:gd name="connsiteX2" fmla="*/ 8686800 w 8686800"/>
              <a:gd name="connsiteY2" fmla="*/ 812006 h 812006"/>
              <a:gd name="connsiteX3" fmla="*/ 0 w 8686800"/>
              <a:gd name="connsiteY3" fmla="*/ 812006 h 812006"/>
              <a:gd name="connsiteX4" fmla="*/ 0 w 8686800"/>
              <a:gd name="connsiteY4" fmla="*/ 0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812006">
                <a:moveTo>
                  <a:pt x="0" y="0"/>
                </a:moveTo>
                <a:lnTo>
                  <a:pt x="8686800" y="0"/>
                </a:lnTo>
                <a:lnTo>
                  <a:pt x="8686800" y="812006"/>
                </a:lnTo>
                <a:lnTo>
                  <a:pt x="0" y="81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a:lnSpc>
                <a:spcPct val="90000"/>
              </a:lnSpc>
              <a:spcAft>
                <a:spcPct val="35000"/>
              </a:spcAft>
              <a:defRPr/>
            </a:pPr>
            <a:endParaRPr lang="en-IN" sz="2200" b="1" dirty="0">
              <a:latin typeface="Times New Roman" pitchFamily="18" charset="0"/>
              <a:cs typeface="Times New Roman" pitchFamily="18" charset="0"/>
            </a:endParaRPr>
          </a:p>
        </p:txBody>
      </p:sp>
      <p:sp>
        <p:nvSpPr>
          <p:cNvPr id="15" name="Freeform 14"/>
          <p:cNvSpPr/>
          <p:nvPr/>
        </p:nvSpPr>
        <p:spPr>
          <a:xfrm>
            <a:off x="1774825" y="5434013"/>
            <a:ext cx="8686800" cy="811212"/>
          </a:xfrm>
          <a:custGeom>
            <a:avLst/>
            <a:gdLst>
              <a:gd name="connsiteX0" fmla="*/ 0 w 8686800"/>
              <a:gd name="connsiteY0" fmla="*/ 0 h 812006"/>
              <a:gd name="connsiteX1" fmla="*/ 8686800 w 8686800"/>
              <a:gd name="connsiteY1" fmla="*/ 0 h 812006"/>
              <a:gd name="connsiteX2" fmla="*/ 8686800 w 8686800"/>
              <a:gd name="connsiteY2" fmla="*/ 812006 h 812006"/>
              <a:gd name="connsiteX3" fmla="*/ 0 w 8686800"/>
              <a:gd name="connsiteY3" fmla="*/ 812006 h 812006"/>
              <a:gd name="connsiteX4" fmla="*/ 0 w 8686800"/>
              <a:gd name="connsiteY4" fmla="*/ 0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812006">
                <a:moveTo>
                  <a:pt x="0" y="0"/>
                </a:moveTo>
                <a:lnTo>
                  <a:pt x="8686800" y="0"/>
                </a:lnTo>
                <a:lnTo>
                  <a:pt x="8686800" y="812006"/>
                </a:lnTo>
                <a:lnTo>
                  <a:pt x="0" y="81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a:lnSpc>
                <a:spcPct val="90000"/>
              </a:lnSpc>
              <a:spcAft>
                <a:spcPct val="35000"/>
              </a:spcAft>
              <a:defRPr/>
            </a:pPr>
            <a:endParaRPr lang="en-IN" sz="2200" b="1" dirty="0">
              <a:latin typeface="Times New Roman" pitchFamily="18" charset="0"/>
              <a:cs typeface="Times New Roman" pitchFamily="18" charset="0"/>
            </a:endParaRPr>
          </a:p>
        </p:txBody>
      </p:sp>
      <p:graphicFrame>
        <p:nvGraphicFramePr>
          <p:cNvPr id="12" name="Content Placeholder 3"/>
          <p:cNvGraphicFramePr>
            <a:graphicFrameLocks noGrp="1"/>
          </p:cNvGraphicFramePr>
          <p:nvPr>
            <p:ph idx="4294967295"/>
            <p:extLst>
              <p:ext uri="{D42A27DB-BD31-4B8C-83A1-F6EECF244321}">
                <p14:modId xmlns:p14="http://schemas.microsoft.com/office/powerpoint/2010/main" val="421173124"/>
              </p:ext>
            </p:extLst>
          </p:nvPr>
        </p:nvGraphicFramePr>
        <p:xfrm>
          <a:off x="795142" y="502064"/>
          <a:ext cx="10595913" cy="3565056"/>
        </p:xfrm>
        <a:graphic>
          <a:graphicData uri="http://schemas.openxmlformats.org/drawingml/2006/table">
            <a:tbl>
              <a:tblPr firstRow="1" bandRow="1">
                <a:solidFill>
                  <a:srgbClr val="F2F2F2">
                    <a:alpha val="30196"/>
                  </a:srgbClr>
                </a:solidFill>
                <a:tableStyleId>{93296810-A885-4BE3-A3E7-6D5BEEA58F35}</a:tableStyleId>
              </a:tblPr>
              <a:tblGrid>
                <a:gridCol w="1803382">
                  <a:extLst>
                    <a:ext uri="{9D8B030D-6E8A-4147-A177-3AD203B41FA5}">
                      <a16:colId xmlns:a16="http://schemas.microsoft.com/office/drawing/2014/main" val="20000"/>
                    </a:ext>
                  </a:extLst>
                </a:gridCol>
                <a:gridCol w="3277177">
                  <a:extLst>
                    <a:ext uri="{9D8B030D-6E8A-4147-A177-3AD203B41FA5}">
                      <a16:colId xmlns:a16="http://schemas.microsoft.com/office/drawing/2014/main" val="20001"/>
                    </a:ext>
                  </a:extLst>
                </a:gridCol>
                <a:gridCol w="2737116">
                  <a:extLst>
                    <a:ext uri="{9D8B030D-6E8A-4147-A177-3AD203B41FA5}">
                      <a16:colId xmlns:a16="http://schemas.microsoft.com/office/drawing/2014/main" val="20002"/>
                    </a:ext>
                  </a:extLst>
                </a:gridCol>
                <a:gridCol w="2778238">
                  <a:extLst>
                    <a:ext uri="{9D8B030D-6E8A-4147-A177-3AD203B41FA5}">
                      <a16:colId xmlns:a16="http://schemas.microsoft.com/office/drawing/2014/main" val="20003"/>
                    </a:ext>
                  </a:extLst>
                </a:gridCol>
              </a:tblGrid>
              <a:tr h="286658">
                <a:tc>
                  <a:txBody>
                    <a:bodyPr/>
                    <a:lstStyle/>
                    <a:p>
                      <a:r>
                        <a:rPr lang="en-US" sz="900" b="0" cap="none" spc="0">
                          <a:solidFill>
                            <a:schemeClr val="bg1"/>
                          </a:solidFill>
                          <a:latin typeface="Times New Roman" panose="02020603050405020304" pitchFamily="18" charset="0"/>
                          <a:cs typeface="Times New Roman" panose="02020603050405020304" pitchFamily="18" charset="0"/>
                        </a:rPr>
                        <a:t>Surgical practices</a:t>
                      </a:r>
                    </a:p>
                  </a:txBody>
                  <a:tcPr marL="78730" marR="45421" marT="60561" marB="60561"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r>
                        <a:rPr lang="en-US" sz="900" b="0" cap="none" spc="0">
                          <a:solidFill>
                            <a:schemeClr val="bg1"/>
                          </a:solidFill>
                          <a:latin typeface="Times New Roman" panose="02020603050405020304" pitchFamily="18" charset="0"/>
                          <a:cs typeface="Times New Roman" panose="02020603050405020304" pitchFamily="18" charset="0"/>
                        </a:rPr>
                        <a:t>WHO 2018</a:t>
                      </a:r>
                    </a:p>
                  </a:txBody>
                  <a:tcPr marL="78730" marR="45421" marT="60561" marB="60561" anchor="ctr">
                    <a:lnL w="12700" cmpd="sng">
                      <a:noFill/>
                    </a:lnL>
                    <a:lnR w="12700" cmpd="sng">
                      <a:noFill/>
                    </a:lnR>
                    <a:lnT w="19050" cap="flat" cmpd="sng" algn="ctr">
                      <a:noFill/>
                      <a:prstDash val="solid"/>
                    </a:lnT>
                    <a:lnB w="38100" cmpd="sng">
                      <a:noFill/>
                    </a:lnB>
                    <a:solidFill>
                      <a:schemeClr val="accent1"/>
                    </a:solidFill>
                  </a:tcPr>
                </a:tc>
                <a:tc>
                  <a:txBody>
                    <a:bodyPr/>
                    <a:lstStyle/>
                    <a:p>
                      <a:r>
                        <a:rPr lang="en-US" sz="900" b="0" cap="none" spc="0">
                          <a:solidFill>
                            <a:schemeClr val="bg1"/>
                          </a:solidFill>
                          <a:latin typeface="Times New Roman" panose="02020603050405020304" pitchFamily="18" charset="0"/>
                          <a:cs typeface="Times New Roman" panose="02020603050405020304" pitchFamily="18" charset="0"/>
                        </a:rPr>
                        <a:t>CDC 2017</a:t>
                      </a:r>
                    </a:p>
                  </a:txBody>
                  <a:tcPr marL="78730" marR="45421" marT="60561" marB="60561" anchor="ctr">
                    <a:lnL w="12700" cmpd="sng">
                      <a:noFill/>
                    </a:lnL>
                    <a:lnR w="12700" cmpd="sng">
                      <a:noFill/>
                    </a:lnR>
                    <a:lnT w="19050" cap="flat" cmpd="sng" algn="ctr">
                      <a:noFill/>
                      <a:prstDash val="solid"/>
                    </a:lnT>
                    <a:lnB w="38100" cmpd="sng">
                      <a:noFill/>
                    </a:lnB>
                    <a:solidFill>
                      <a:schemeClr val="accent1"/>
                    </a:solidFill>
                  </a:tcPr>
                </a:tc>
                <a:tc>
                  <a:txBody>
                    <a:bodyPr/>
                    <a:lstStyle/>
                    <a:p>
                      <a:r>
                        <a:rPr lang="en-US" sz="900" b="0" cap="none" spc="0">
                          <a:solidFill>
                            <a:schemeClr val="bg1"/>
                          </a:solidFill>
                          <a:latin typeface="Times New Roman" panose="02020603050405020304" pitchFamily="18" charset="0"/>
                          <a:cs typeface="Times New Roman" panose="02020603050405020304" pitchFamily="18" charset="0"/>
                        </a:rPr>
                        <a:t>NICE 2017</a:t>
                      </a:r>
                    </a:p>
                  </a:txBody>
                  <a:tcPr marL="78730" marR="45421" marT="60561" marB="60561"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0000"/>
                  </a:ext>
                </a:extLst>
              </a:tr>
              <a:tr h="427968">
                <a:tc>
                  <a:txBody>
                    <a:bodyPr/>
                    <a:lstStyle/>
                    <a:p>
                      <a:r>
                        <a:rPr lang="en-US" sz="900" cap="none" spc="0">
                          <a:solidFill>
                            <a:schemeClr val="tx1"/>
                          </a:solidFill>
                          <a:latin typeface="Times New Roman" panose="02020603050405020304" pitchFamily="18" charset="0"/>
                          <a:cs typeface="Times New Roman" panose="02020603050405020304" pitchFamily="18" charset="0"/>
                        </a:rPr>
                        <a:t>Antiseptic showers</a:t>
                      </a:r>
                    </a:p>
                  </a:txBody>
                  <a:tcPr marL="78730" marR="45421" marT="60561" marB="60561">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cap="none" spc="0">
                          <a:solidFill>
                            <a:schemeClr val="tx1"/>
                          </a:solidFill>
                          <a:latin typeface="Times New Roman" panose="02020603050405020304" pitchFamily="18" charset="0"/>
                          <a:cs typeface="Times New Roman" panose="02020603050405020304" pitchFamily="18" charset="0"/>
                        </a:rPr>
                        <a:t>Advise patients to shower with either a plain or antimicrobial soap before surgery</a:t>
                      </a:r>
                    </a:p>
                  </a:txBody>
                  <a:tcPr marL="78730" marR="45421" marT="60561" marB="60561">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cap="none" spc="0">
                          <a:solidFill>
                            <a:schemeClr val="tx1"/>
                          </a:solidFill>
                          <a:latin typeface="Times New Roman" panose="02020603050405020304" pitchFamily="18" charset="0"/>
                          <a:cs typeface="Times New Roman" panose="02020603050405020304" pitchFamily="18" charset="0"/>
                        </a:rPr>
                        <a:t>Advise patients to shower with soap before surgery</a:t>
                      </a:r>
                    </a:p>
                  </a:txBody>
                  <a:tcPr marL="78730" marR="45421" marT="60561" marB="60561">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cap="none" spc="0">
                          <a:solidFill>
                            <a:schemeClr val="tx1"/>
                          </a:solidFill>
                          <a:latin typeface="Times New Roman" panose="02020603050405020304" pitchFamily="18" charset="0"/>
                          <a:cs typeface="Times New Roman" panose="02020603050405020304" pitchFamily="18" charset="0"/>
                        </a:rPr>
                        <a:t>Advise patients to shower with soap before surgery</a:t>
                      </a:r>
                    </a:p>
                  </a:txBody>
                  <a:tcPr marL="78730" marR="45421" marT="60561" marB="60561">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10001"/>
                  </a:ext>
                </a:extLst>
              </a:tr>
              <a:tr h="427968">
                <a:tc>
                  <a:txBody>
                    <a:bodyPr/>
                    <a:lstStyle/>
                    <a:p>
                      <a:r>
                        <a:rPr lang="en-US" sz="900" cap="none" spc="0">
                          <a:solidFill>
                            <a:schemeClr val="tx1"/>
                          </a:solidFill>
                          <a:latin typeface="Times New Roman" panose="02020603050405020304" pitchFamily="18" charset="0"/>
                          <a:cs typeface="Times New Roman" panose="02020603050405020304" pitchFamily="18" charset="0"/>
                        </a:rPr>
                        <a:t>Hair removal</a:t>
                      </a:r>
                    </a:p>
                  </a:txBody>
                  <a:tcPr marL="78730" marR="45421" marT="60561" marB="6056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cap="none" spc="0">
                          <a:solidFill>
                            <a:schemeClr val="tx1"/>
                          </a:solidFill>
                          <a:latin typeface="Times New Roman" panose="02020603050405020304" pitchFamily="18" charset="0"/>
                          <a:cs typeface="Times New Roman" panose="02020603050405020304" pitchFamily="18" charset="0"/>
                        </a:rPr>
                        <a:t>Should  not be removed or, if absolutely necessary, use clipper. Strongly discourages the use of razors</a:t>
                      </a:r>
                    </a:p>
                  </a:txBody>
                  <a:tcPr marL="78730" marR="45421" marT="60561" marB="6056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en-US" sz="900" cap="none" spc="0">
                          <a:solidFill>
                            <a:schemeClr val="tx1"/>
                          </a:solidFill>
                          <a:latin typeface="Times New Roman" panose="02020603050405020304" pitchFamily="18" charset="0"/>
                          <a:cs typeface="Times New Roman" panose="02020603050405020304" pitchFamily="18" charset="0"/>
                        </a:rPr>
                        <a:t>-</a:t>
                      </a:r>
                    </a:p>
                  </a:txBody>
                  <a:tcPr marL="78730" marR="45421" marT="60561" marB="6056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en-US" sz="900" cap="none" spc="0">
                          <a:solidFill>
                            <a:schemeClr val="tx1"/>
                          </a:solidFill>
                          <a:latin typeface="Times New Roman" panose="02020603050405020304" pitchFamily="18" charset="0"/>
                          <a:cs typeface="Times New Roman" panose="02020603050405020304" pitchFamily="18" charset="0"/>
                        </a:rPr>
                        <a:t>Use electric clippers on day of surgery</a:t>
                      </a:r>
                    </a:p>
                  </a:txBody>
                  <a:tcPr marL="78730" marR="45421" marT="60561" marB="6056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2"/>
                  </a:ext>
                </a:extLst>
              </a:tr>
              <a:tr h="569279">
                <a:tc>
                  <a:txBody>
                    <a:bodyPr/>
                    <a:lstStyle/>
                    <a:p>
                      <a:r>
                        <a:rPr lang="en-US" sz="900" cap="none" spc="0">
                          <a:solidFill>
                            <a:schemeClr val="tx1"/>
                          </a:solidFill>
                          <a:latin typeface="Times New Roman" panose="02020603050405020304" pitchFamily="18" charset="0"/>
                          <a:cs typeface="Times New Roman" panose="02020603050405020304" pitchFamily="18" charset="0"/>
                        </a:rPr>
                        <a:t>Skin preparation solutions</a:t>
                      </a:r>
                    </a:p>
                  </a:txBody>
                  <a:tcPr marL="78730" marR="45421" marT="60561" marB="60561">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cap="none" spc="0">
                          <a:solidFill>
                            <a:schemeClr val="tx1"/>
                          </a:solidFill>
                          <a:latin typeface="Times New Roman" panose="02020603050405020304" pitchFamily="18" charset="0"/>
                          <a:cs typeface="Times New Roman" panose="02020603050405020304" pitchFamily="18" charset="0"/>
                        </a:rPr>
                        <a:t>Use alcohol-based antiseptic solutions based on CHG</a:t>
                      </a:r>
                    </a:p>
                  </a:txBody>
                  <a:tcPr marL="78730" marR="45421" marT="60561" marB="60561">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r>
                        <a:rPr lang="en-US" sz="900" cap="none" spc="0">
                          <a:solidFill>
                            <a:schemeClr val="tx1"/>
                          </a:solidFill>
                          <a:latin typeface="Times New Roman" panose="02020603050405020304" pitchFamily="18" charset="0"/>
                          <a:cs typeface="Times New Roman" panose="02020603050405020304" pitchFamily="18" charset="0"/>
                        </a:rPr>
                        <a:t>Skin preparation in the operating room should be performed using an alcohol-based agent unless contraindicated.</a:t>
                      </a:r>
                    </a:p>
                  </a:txBody>
                  <a:tcPr marL="78730" marR="45421" marT="60561" marB="60561">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r>
                        <a:rPr lang="en-US" sz="900" cap="none" spc="0">
                          <a:solidFill>
                            <a:schemeClr val="tx1"/>
                          </a:solidFill>
                          <a:latin typeface="Times New Roman" panose="02020603050405020304" pitchFamily="18" charset="0"/>
                          <a:cs typeface="Times New Roman" panose="02020603050405020304" pitchFamily="18" charset="0"/>
                        </a:rPr>
                        <a:t>Use either povidone iodine or CHG solution with or without alcohol</a:t>
                      </a:r>
                    </a:p>
                  </a:txBody>
                  <a:tcPr marL="78730" marR="45421" marT="60561" marB="60561">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0003"/>
                  </a:ext>
                </a:extLst>
              </a:tr>
              <a:tr h="569279">
                <a:tc>
                  <a:txBody>
                    <a:bodyPr/>
                    <a:lstStyle/>
                    <a:p>
                      <a:r>
                        <a:rPr lang="en-US" sz="900" cap="none" spc="0">
                          <a:solidFill>
                            <a:schemeClr val="tx1"/>
                          </a:solidFill>
                          <a:latin typeface="Times New Roman" panose="02020603050405020304" pitchFamily="18" charset="0"/>
                          <a:cs typeface="Times New Roman" panose="02020603050405020304" pitchFamily="18" charset="0"/>
                        </a:rPr>
                        <a:t>Antibiotic prophylaxis</a:t>
                      </a:r>
                    </a:p>
                  </a:txBody>
                  <a:tcPr marL="78730" marR="45421" marT="60561" marB="6056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en-US" sz="900" cap="none" spc="0">
                          <a:solidFill>
                            <a:schemeClr val="tx1"/>
                          </a:solidFill>
                          <a:latin typeface="Times New Roman" panose="02020603050405020304" pitchFamily="18" charset="0"/>
                          <a:cs typeface="Times New Roman" panose="02020603050405020304" pitchFamily="18" charset="0"/>
                        </a:rPr>
                        <a:t>Antimicrobial sealants should not be used after surgical site skin preparation</a:t>
                      </a:r>
                    </a:p>
                  </a:txBody>
                  <a:tcPr marL="78730" marR="45421" marT="60561" marB="6056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en-US" sz="900" cap="none" spc="0">
                          <a:solidFill>
                            <a:schemeClr val="tx1"/>
                          </a:solidFill>
                          <a:latin typeface="Times New Roman" panose="02020603050405020304" pitchFamily="18" charset="0"/>
                          <a:cs typeface="Times New Roman" panose="02020603050405020304" pitchFamily="18" charset="0"/>
                        </a:rPr>
                        <a:t>Administer preoperative antimicrobial agents only when indicated based on published clinical practice guidelines</a:t>
                      </a:r>
                    </a:p>
                  </a:txBody>
                  <a:tcPr marL="78730" marR="45421" marT="60561" marB="6056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en-US" sz="900" cap="none" spc="0">
                          <a:solidFill>
                            <a:schemeClr val="tx1"/>
                          </a:solidFill>
                          <a:latin typeface="Times New Roman" panose="02020603050405020304" pitchFamily="18" charset="0"/>
                          <a:cs typeface="Times New Roman" panose="02020603050405020304" pitchFamily="18" charset="0"/>
                        </a:rPr>
                        <a:t>Give it to patients before clean, clean-contaminated and contaminated surgery  </a:t>
                      </a:r>
                    </a:p>
                  </a:txBody>
                  <a:tcPr marL="78730" marR="45421" marT="60561" marB="6056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4"/>
                  </a:ext>
                </a:extLst>
              </a:tr>
              <a:tr h="427968">
                <a:tc>
                  <a:txBody>
                    <a:bodyPr/>
                    <a:lstStyle/>
                    <a:p>
                      <a:r>
                        <a:rPr lang="en-US" sz="900" cap="none" spc="0">
                          <a:solidFill>
                            <a:schemeClr val="tx1"/>
                          </a:solidFill>
                          <a:latin typeface="Times New Roman" panose="02020603050405020304" pitchFamily="18" charset="0"/>
                          <a:cs typeface="Times New Roman" panose="02020603050405020304" pitchFamily="18" charset="0"/>
                        </a:rPr>
                        <a:t>Hand decontamination or hygiene</a:t>
                      </a:r>
                    </a:p>
                  </a:txBody>
                  <a:tcPr marL="78730" marR="45421" marT="60561" marB="60561">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r>
                        <a:rPr lang="en-US" sz="900" cap="none" spc="0">
                          <a:solidFill>
                            <a:schemeClr val="tx1"/>
                          </a:solidFill>
                          <a:latin typeface="Times New Roman" panose="02020603050405020304" pitchFamily="18" charset="0"/>
                          <a:cs typeface="Times New Roman" panose="02020603050405020304" pitchFamily="18" charset="0"/>
                        </a:rPr>
                        <a:t>Either by scrubbing with a antimicrobial soap and water or using a suitable ABHR before donning sterile gloves</a:t>
                      </a:r>
                    </a:p>
                  </a:txBody>
                  <a:tcPr marL="78730" marR="45421" marT="60561" marB="60561">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r>
                        <a:rPr lang="en-US" sz="900" cap="none" spc="0">
                          <a:solidFill>
                            <a:schemeClr val="tx1"/>
                          </a:solidFill>
                          <a:latin typeface="Times New Roman" panose="02020603050405020304" pitchFamily="18" charset="0"/>
                          <a:cs typeface="Times New Roman" panose="02020603050405020304" pitchFamily="18" charset="0"/>
                        </a:rPr>
                        <a:t>-</a:t>
                      </a:r>
                    </a:p>
                  </a:txBody>
                  <a:tcPr marL="78730" marR="45421" marT="60561" marB="60561">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r>
                        <a:rPr lang="en-US" sz="900" cap="none" spc="0">
                          <a:solidFill>
                            <a:schemeClr val="tx1"/>
                          </a:solidFill>
                          <a:latin typeface="Times New Roman" panose="02020603050405020304" pitchFamily="18" charset="0"/>
                          <a:cs typeface="Times New Roman" panose="02020603050405020304" pitchFamily="18" charset="0"/>
                        </a:rPr>
                        <a:t>The operating team should remove hand jewellery, artificial nails and nail polish before operations</a:t>
                      </a:r>
                    </a:p>
                  </a:txBody>
                  <a:tcPr marL="78730" marR="45421" marT="60561" marB="60561">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0005"/>
                  </a:ext>
                </a:extLst>
              </a:tr>
              <a:tr h="427968">
                <a:tc>
                  <a:txBody>
                    <a:bodyPr/>
                    <a:lstStyle/>
                    <a:p>
                      <a:r>
                        <a:rPr lang="en-US" sz="900" cap="none" spc="0">
                          <a:solidFill>
                            <a:schemeClr val="tx1"/>
                          </a:solidFill>
                          <a:latin typeface="Times New Roman" panose="02020603050405020304" pitchFamily="18" charset="0"/>
                          <a:cs typeface="Times New Roman" panose="02020603050405020304" pitchFamily="18" charset="0"/>
                        </a:rPr>
                        <a:t>Nasal decontamination</a:t>
                      </a:r>
                    </a:p>
                  </a:txBody>
                  <a:tcPr marL="78730" marR="45421" marT="60561" marB="6056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endParaRPr lang="en-US" sz="900" cap="none" spc="0">
                        <a:solidFill>
                          <a:schemeClr val="tx1"/>
                        </a:solidFill>
                        <a:latin typeface="Times New Roman" panose="02020603050405020304" pitchFamily="18" charset="0"/>
                        <a:cs typeface="Times New Roman" panose="02020603050405020304" pitchFamily="18" charset="0"/>
                      </a:endParaRPr>
                    </a:p>
                  </a:txBody>
                  <a:tcPr marL="78730" marR="45421" marT="60561" marB="6056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en-US" sz="900" cap="none" spc="0">
                          <a:solidFill>
                            <a:schemeClr val="tx1"/>
                          </a:solidFill>
                          <a:latin typeface="Times New Roman" panose="02020603050405020304" pitchFamily="18" charset="0"/>
                          <a:cs typeface="Times New Roman" panose="02020603050405020304" pitchFamily="18" charset="0"/>
                        </a:rPr>
                        <a:t>-</a:t>
                      </a:r>
                    </a:p>
                  </a:txBody>
                  <a:tcPr marL="78730" marR="45421" marT="60561" marB="6056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en-US" sz="900" cap="none" spc="0">
                          <a:solidFill>
                            <a:schemeClr val="tx1"/>
                          </a:solidFill>
                          <a:latin typeface="Times New Roman" panose="02020603050405020304" pitchFamily="18" charset="0"/>
                          <a:cs typeface="Times New Roman" panose="02020603050405020304" pitchFamily="18" charset="0"/>
                        </a:rPr>
                        <a:t>Do not use nasal decontamination with topical antimicrobial agents</a:t>
                      </a:r>
                    </a:p>
                  </a:txBody>
                  <a:tcPr marL="78730" marR="45421" marT="60561" marB="6056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6"/>
                  </a:ext>
                </a:extLst>
              </a:tr>
              <a:tr h="427968">
                <a:tc>
                  <a:txBody>
                    <a:bodyPr/>
                    <a:lstStyle/>
                    <a:p>
                      <a:r>
                        <a:rPr lang="en-US" sz="900" cap="none" spc="0">
                          <a:solidFill>
                            <a:schemeClr val="tx1"/>
                          </a:solidFill>
                          <a:latin typeface="Times New Roman" panose="02020603050405020304" pitchFamily="18" charset="0"/>
                          <a:cs typeface="Times New Roman" panose="02020603050405020304" pitchFamily="18" charset="0"/>
                        </a:rPr>
                        <a:t>Mechanical bowel preparation</a:t>
                      </a:r>
                    </a:p>
                  </a:txBody>
                  <a:tcPr marL="78730" marR="45421" marT="60561" marB="60561">
                    <a:lnL w="38100" cap="flat" cmpd="sng" algn="ctr">
                      <a:no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cap="none" spc="0">
                          <a:solidFill>
                            <a:schemeClr val="tx1"/>
                          </a:solidFill>
                          <a:latin typeface="Times New Roman" panose="02020603050405020304" pitchFamily="18" charset="0"/>
                          <a:cs typeface="Times New Roman" panose="02020603050405020304" pitchFamily="18" charset="0"/>
                        </a:rPr>
                        <a:t>Should be used in combination with preoperative oral antibiotics patients undergoing elective colorectal surgery</a:t>
                      </a:r>
                    </a:p>
                  </a:txBody>
                  <a:tcPr marL="78730" marR="45421" marT="60561" marB="60561">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r>
                        <a:rPr lang="en-US" sz="900" cap="none" spc="0">
                          <a:solidFill>
                            <a:schemeClr val="tx1"/>
                          </a:solidFill>
                          <a:latin typeface="Times New Roman" panose="02020603050405020304" pitchFamily="18" charset="0"/>
                          <a:cs typeface="Times New Roman" panose="02020603050405020304" pitchFamily="18" charset="0"/>
                        </a:rPr>
                        <a:t>-</a:t>
                      </a:r>
                    </a:p>
                  </a:txBody>
                  <a:tcPr marL="78730" marR="45421" marT="60561" marB="60561">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r>
                        <a:rPr lang="en-US" sz="900" cap="none" spc="0">
                          <a:solidFill>
                            <a:schemeClr val="tx1"/>
                          </a:solidFill>
                          <a:latin typeface="Times New Roman" panose="02020603050405020304" pitchFamily="18" charset="0"/>
                          <a:cs typeface="Times New Roman" panose="02020603050405020304" pitchFamily="18" charset="0"/>
                        </a:rPr>
                        <a:t>Do not use it routinely to reduce the risk of surgical site infection</a:t>
                      </a:r>
                    </a:p>
                  </a:txBody>
                  <a:tcPr marL="78730" marR="45421" marT="60561" marB="60561">
                    <a:lnL w="6350" cap="flat" cmpd="sng" algn="ctr">
                      <a:solidFill>
                        <a:schemeClr val="tx1">
                          <a:lumMod val="75000"/>
                          <a:lumOff val="25000"/>
                        </a:schemeClr>
                      </a:solid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80052153"/>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335" name="Rectangle 54334">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4329" name="Title 2"/>
          <p:cNvSpPr>
            <a:spLocks noGrp="1"/>
          </p:cNvSpPr>
          <p:nvPr>
            <p:ph type="title"/>
          </p:nvPr>
        </p:nvSpPr>
        <p:spPr>
          <a:xfrm>
            <a:off x="634276" y="4892358"/>
            <a:ext cx="3766272" cy="1325563"/>
          </a:xfrm>
        </p:spPr>
        <p:txBody>
          <a:bodyPr vert="horz" lIns="91440" tIns="45720" rIns="91440" bIns="45720" rtlCol="0" anchor="ctr">
            <a:normAutofit/>
          </a:bodyPr>
          <a:lstStyle/>
          <a:p>
            <a:pPr algn="r" defTabSz="914400"/>
            <a:r>
              <a:rPr lang="en-US" altLang="en-US" sz="2400" kern="1200">
                <a:solidFill>
                  <a:schemeClr val="bg1"/>
                </a:solidFill>
                <a:latin typeface="+mj-lt"/>
                <a:ea typeface="+mj-ea"/>
                <a:cs typeface="+mj-cs"/>
              </a:rPr>
              <a:t>Intraoperative recommendations to prevent SSIs</a:t>
            </a:r>
          </a:p>
        </p:txBody>
      </p:sp>
      <p:cxnSp>
        <p:nvCxnSpPr>
          <p:cNvPr id="54337" name="Straight Connector 54336">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54330" name="Rectangle 3"/>
          <p:cNvSpPr>
            <a:spLocks noChangeArrowheads="1"/>
          </p:cNvSpPr>
          <p:nvPr/>
        </p:nvSpPr>
        <p:spPr bwMode="auto">
          <a:xfrm>
            <a:off x="4878784" y="4824249"/>
            <a:ext cx="6673136" cy="146178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ltLang="en-US">
                <a:solidFill>
                  <a:schemeClr val="bg1"/>
                </a:solidFill>
              </a:rPr>
              <a:t>1. WHO Global Guidelines for the Prevention of Surgical Site Infection, 20168  2. Centers for Disease Control and Prevention Guideline for the Prevention of Surgical Site Infection,  2017.JAMA Surgery	3. Leaper et al., </a:t>
            </a:r>
            <a:r>
              <a:rPr lang="en-US" altLang="en-US" u="sng">
                <a:solidFill>
                  <a:schemeClr val="bg1"/>
                </a:solidFill>
                <a:hlinkClick r:id="rId2" tooltip="BMJ (Clinical research ed.)."/>
              </a:rPr>
              <a:t>BMJ.</a:t>
            </a:r>
            <a:r>
              <a:rPr lang="en-US" altLang="en-US">
                <a:solidFill>
                  <a:schemeClr val="bg1"/>
                </a:solidFill>
              </a:rPr>
              <a:t> 2008 Oct 28;337:a1924.</a:t>
            </a:r>
          </a:p>
        </p:txBody>
      </p:sp>
      <p:sp>
        <p:nvSpPr>
          <p:cNvPr id="11" name="Freeform 10"/>
          <p:cNvSpPr/>
          <p:nvPr/>
        </p:nvSpPr>
        <p:spPr>
          <a:xfrm>
            <a:off x="1774825" y="3810003"/>
            <a:ext cx="8686800" cy="811213"/>
          </a:xfrm>
          <a:custGeom>
            <a:avLst/>
            <a:gdLst>
              <a:gd name="connsiteX0" fmla="*/ 0 w 8686800"/>
              <a:gd name="connsiteY0" fmla="*/ 0 h 812006"/>
              <a:gd name="connsiteX1" fmla="*/ 8686800 w 8686800"/>
              <a:gd name="connsiteY1" fmla="*/ 0 h 812006"/>
              <a:gd name="connsiteX2" fmla="*/ 8686800 w 8686800"/>
              <a:gd name="connsiteY2" fmla="*/ 812006 h 812006"/>
              <a:gd name="connsiteX3" fmla="*/ 0 w 8686800"/>
              <a:gd name="connsiteY3" fmla="*/ 812006 h 812006"/>
              <a:gd name="connsiteX4" fmla="*/ 0 w 8686800"/>
              <a:gd name="connsiteY4" fmla="*/ 0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812006">
                <a:moveTo>
                  <a:pt x="0" y="0"/>
                </a:moveTo>
                <a:lnTo>
                  <a:pt x="8686800" y="0"/>
                </a:lnTo>
                <a:lnTo>
                  <a:pt x="8686800" y="812006"/>
                </a:lnTo>
                <a:lnTo>
                  <a:pt x="0" y="81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a:lnSpc>
                <a:spcPct val="90000"/>
              </a:lnSpc>
              <a:spcAft>
                <a:spcPct val="35000"/>
              </a:spcAft>
              <a:defRPr/>
            </a:pPr>
            <a:endParaRPr lang="en-IN" sz="2200" b="1" dirty="0">
              <a:latin typeface="Times New Roman" pitchFamily="18" charset="0"/>
              <a:cs typeface="Times New Roman" pitchFamily="18" charset="0"/>
            </a:endParaRPr>
          </a:p>
        </p:txBody>
      </p:sp>
      <p:sp>
        <p:nvSpPr>
          <p:cNvPr id="13" name="Freeform 12"/>
          <p:cNvSpPr/>
          <p:nvPr/>
        </p:nvSpPr>
        <p:spPr>
          <a:xfrm>
            <a:off x="1774825" y="4621213"/>
            <a:ext cx="8686800" cy="812800"/>
          </a:xfrm>
          <a:custGeom>
            <a:avLst/>
            <a:gdLst>
              <a:gd name="connsiteX0" fmla="*/ 0 w 8686800"/>
              <a:gd name="connsiteY0" fmla="*/ 0 h 812006"/>
              <a:gd name="connsiteX1" fmla="*/ 8686800 w 8686800"/>
              <a:gd name="connsiteY1" fmla="*/ 0 h 812006"/>
              <a:gd name="connsiteX2" fmla="*/ 8686800 w 8686800"/>
              <a:gd name="connsiteY2" fmla="*/ 812006 h 812006"/>
              <a:gd name="connsiteX3" fmla="*/ 0 w 8686800"/>
              <a:gd name="connsiteY3" fmla="*/ 812006 h 812006"/>
              <a:gd name="connsiteX4" fmla="*/ 0 w 8686800"/>
              <a:gd name="connsiteY4" fmla="*/ 0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812006">
                <a:moveTo>
                  <a:pt x="0" y="0"/>
                </a:moveTo>
                <a:lnTo>
                  <a:pt x="8686800" y="0"/>
                </a:lnTo>
                <a:lnTo>
                  <a:pt x="8686800" y="812006"/>
                </a:lnTo>
                <a:lnTo>
                  <a:pt x="0" y="81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a:lnSpc>
                <a:spcPct val="90000"/>
              </a:lnSpc>
              <a:spcAft>
                <a:spcPct val="35000"/>
              </a:spcAft>
              <a:defRPr/>
            </a:pPr>
            <a:endParaRPr lang="en-IN" sz="2200" b="1" dirty="0">
              <a:latin typeface="Times New Roman" pitchFamily="18" charset="0"/>
              <a:cs typeface="Times New Roman" pitchFamily="18" charset="0"/>
            </a:endParaRPr>
          </a:p>
        </p:txBody>
      </p:sp>
      <p:sp>
        <p:nvSpPr>
          <p:cNvPr id="15" name="Freeform 14"/>
          <p:cNvSpPr/>
          <p:nvPr/>
        </p:nvSpPr>
        <p:spPr>
          <a:xfrm>
            <a:off x="1774825" y="5434013"/>
            <a:ext cx="8686800" cy="811212"/>
          </a:xfrm>
          <a:custGeom>
            <a:avLst/>
            <a:gdLst>
              <a:gd name="connsiteX0" fmla="*/ 0 w 8686800"/>
              <a:gd name="connsiteY0" fmla="*/ 0 h 812006"/>
              <a:gd name="connsiteX1" fmla="*/ 8686800 w 8686800"/>
              <a:gd name="connsiteY1" fmla="*/ 0 h 812006"/>
              <a:gd name="connsiteX2" fmla="*/ 8686800 w 8686800"/>
              <a:gd name="connsiteY2" fmla="*/ 812006 h 812006"/>
              <a:gd name="connsiteX3" fmla="*/ 0 w 8686800"/>
              <a:gd name="connsiteY3" fmla="*/ 812006 h 812006"/>
              <a:gd name="connsiteX4" fmla="*/ 0 w 8686800"/>
              <a:gd name="connsiteY4" fmla="*/ 0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812006">
                <a:moveTo>
                  <a:pt x="0" y="0"/>
                </a:moveTo>
                <a:lnTo>
                  <a:pt x="8686800" y="0"/>
                </a:lnTo>
                <a:lnTo>
                  <a:pt x="8686800" y="812006"/>
                </a:lnTo>
                <a:lnTo>
                  <a:pt x="0" y="81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a:lnSpc>
                <a:spcPct val="90000"/>
              </a:lnSpc>
              <a:spcAft>
                <a:spcPct val="35000"/>
              </a:spcAft>
              <a:defRPr/>
            </a:pPr>
            <a:endParaRPr lang="en-IN" sz="2200" b="1" dirty="0">
              <a:latin typeface="Times New Roman" pitchFamily="18" charset="0"/>
              <a:cs typeface="Times New Roman" pitchFamily="18" charset="0"/>
            </a:endParaRPr>
          </a:p>
        </p:txBody>
      </p:sp>
      <p:graphicFrame>
        <p:nvGraphicFramePr>
          <p:cNvPr id="10" name="Content Placeholder 3"/>
          <p:cNvGraphicFramePr>
            <a:graphicFrameLocks noGrp="1"/>
          </p:cNvGraphicFramePr>
          <p:nvPr>
            <p:ph idx="4294967295"/>
            <p:extLst>
              <p:ext uri="{D42A27DB-BD31-4B8C-83A1-F6EECF244321}">
                <p14:modId xmlns:p14="http://schemas.microsoft.com/office/powerpoint/2010/main" val="3511418053"/>
              </p:ext>
            </p:extLst>
          </p:nvPr>
        </p:nvGraphicFramePr>
        <p:xfrm>
          <a:off x="795142" y="445296"/>
          <a:ext cx="10595912" cy="3678592"/>
        </p:xfrm>
        <a:graphic>
          <a:graphicData uri="http://schemas.openxmlformats.org/drawingml/2006/table">
            <a:tbl>
              <a:tblPr firstRow="1" bandRow="1">
                <a:noFill/>
                <a:tableStyleId>{93296810-A885-4BE3-A3E7-6D5BEEA58F35}</a:tableStyleId>
              </a:tblPr>
              <a:tblGrid>
                <a:gridCol w="1863132">
                  <a:extLst>
                    <a:ext uri="{9D8B030D-6E8A-4147-A177-3AD203B41FA5}">
                      <a16:colId xmlns:a16="http://schemas.microsoft.com/office/drawing/2014/main" val="20000"/>
                    </a:ext>
                  </a:extLst>
                </a:gridCol>
                <a:gridCol w="3232638">
                  <a:extLst>
                    <a:ext uri="{9D8B030D-6E8A-4147-A177-3AD203B41FA5}">
                      <a16:colId xmlns:a16="http://schemas.microsoft.com/office/drawing/2014/main" val="20001"/>
                    </a:ext>
                  </a:extLst>
                </a:gridCol>
                <a:gridCol w="2333672">
                  <a:extLst>
                    <a:ext uri="{9D8B030D-6E8A-4147-A177-3AD203B41FA5}">
                      <a16:colId xmlns:a16="http://schemas.microsoft.com/office/drawing/2014/main" val="20002"/>
                    </a:ext>
                  </a:extLst>
                </a:gridCol>
                <a:gridCol w="3166470">
                  <a:extLst>
                    <a:ext uri="{9D8B030D-6E8A-4147-A177-3AD203B41FA5}">
                      <a16:colId xmlns:a16="http://schemas.microsoft.com/office/drawing/2014/main" val="20003"/>
                    </a:ext>
                  </a:extLst>
                </a:gridCol>
              </a:tblGrid>
              <a:tr h="286427">
                <a:tc>
                  <a:txBody>
                    <a:bodyPr/>
                    <a:lstStyle/>
                    <a:p>
                      <a:r>
                        <a:rPr lang="en-US" sz="1300" b="1" cap="none" spc="30">
                          <a:solidFill>
                            <a:schemeClr val="tx1"/>
                          </a:solidFill>
                          <a:latin typeface="Times New Roman" panose="02020603050405020304" pitchFamily="18" charset="0"/>
                          <a:cs typeface="Times New Roman" panose="02020603050405020304" pitchFamily="18" charset="0"/>
                        </a:rPr>
                        <a:t>Surgical practices</a:t>
                      </a:r>
                    </a:p>
                  </a:txBody>
                  <a:tcPr marL="0" marR="7505" marT="28134" marB="28134" anchor="ctr">
                    <a:lnL w="12700" cmpd="sng">
                      <a:noFill/>
                    </a:lnL>
                    <a:lnR w="12700" cmpd="sng">
                      <a:noFill/>
                    </a:lnR>
                    <a:lnT w="19050" cap="flat" cmpd="sng" algn="ctr">
                      <a:solidFill>
                        <a:schemeClr val="accent1"/>
                      </a:solidFill>
                      <a:prstDash val="solid"/>
                    </a:lnT>
                    <a:lnB w="38100" cmpd="sng">
                      <a:noFill/>
                    </a:lnB>
                    <a:noFill/>
                  </a:tcPr>
                </a:tc>
                <a:tc>
                  <a:txBody>
                    <a:bodyPr/>
                    <a:lstStyle/>
                    <a:p>
                      <a:r>
                        <a:rPr lang="en-US" sz="1300" b="1" cap="none" spc="30">
                          <a:solidFill>
                            <a:schemeClr val="tx1"/>
                          </a:solidFill>
                          <a:latin typeface="Times New Roman" panose="02020603050405020304" pitchFamily="18" charset="0"/>
                          <a:cs typeface="Times New Roman" panose="02020603050405020304" pitchFamily="18" charset="0"/>
                        </a:rPr>
                        <a:t>WHO 2018</a:t>
                      </a:r>
                    </a:p>
                  </a:txBody>
                  <a:tcPr marL="0" marR="7505" marT="28134" marB="28134" anchor="ctr">
                    <a:lnL w="12700" cmpd="sng">
                      <a:noFill/>
                    </a:lnL>
                    <a:lnR w="12700" cmpd="sng">
                      <a:noFill/>
                    </a:lnR>
                    <a:lnT w="19050" cap="flat" cmpd="sng" algn="ctr">
                      <a:solidFill>
                        <a:schemeClr val="accent1"/>
                      </a:solidFill>
                      <a:prstDash val="solid"/>
                    </a:lnT>
                    <a:lnB w="38100" cmpd="sng">
                      <a:noFill/>
                    </a:lnB>
                    <a:noFill/>
                  </a:tcPr>
                </a:tc>
                <a:tc>
                  <a:txBody>
                    <a:bodyPr/>
                    <a:lstStyle/>
                    <a:p>
                      <a:r>
                        <a:rPr lang="en-US" sz="1300" b="1" cap="none" spc="30">
                          <a:solidFill>
                            <a:schemeClr val="tx1"/>
                          </a:solidFill>
                          <a:latin typeface="Times New Roman" panose="02020603050405020304" pitchFamily="18" charset="0"/>
                          <a:cs typeface="Times New Roman" panose="02020603050405020304" pitchFamily="18" charset="0"/>
                        </a:rPr>
                        <a:t>CDC 2017</a:t>
                      </a:r>
                    </a:p>
                  </a:txBody>
                  <a:tcPr marL="0" marR="7505" marT="28134" marB="28134" anchor="ctr">
                    <a:lnL w="12700" cmpd="sng">
                      <a:noFill/>
                    </a:lnL>
                    <a:lnR w="12700" cmpd="sng">
                      <a:noFill/>
                    </a:lnR>
                    <a:lnT w="19050" cap="flat" cmpd="sng" algn="ctr">
                      <a:solidFill>
                        <a:schemeClr val="accent1"/>
                      </a:solidFill>
                      <a:prstDash val="solid"/>
                    </a:lnT>
                    <a:lnB w="38100" cmpd="sng">
                      <a:noFill/>
                    </a:lnB>
                    <a:noFill/>
                  </a:tcPr>
                </a:tc>
                <a:tc>
                  <a:txBody>
                    <a:bodyPr/>
                    <a:lstStyle/>
                    <a:p>
                      <a:r>
                        <a:rPr lang="en-US" sz="1300" b="1" cap="none" spc="30">
                          <a:solidFill>
                            <a:schemeClr val="tx1"/>
                          </a:solidFill>
                          <a:latin typeface="Times New Roman" panose="02020603050405020304" pitchFamily="18" charset="0"/>
                          <a:cs typeface="Times New Roman" panose="02020603050405020304" pitchFamily="18" charset="0"/>
                        </a:rPr>
                        <a:t>NICE 2017</a:t>
                      </a:r>
                    </a:p>
                  </a:txBody>
                  <a:tcPr marL="0" marR="7505" marT="28134" marB="28134"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10000"/>
                  </a:ext>
                </a:extLst>
              </a:tr>
              <a:tr h="386495">
                <a:tc>
                  <a:txBody>
                    <a:bodyPr/>
                    <a:lstStyle/>
                    <a:p>
                      <a:r>
                        <a:rPr lang="en-US" sz="1000" cap="none" spc="0">
                          <a:solidFill>
                            <a:schemeClr val="tx1"/>
                          </a:solidFill>
                          <a:latin typeface="Times New Roman" panose="02020603050405020304" pitchFamily="18" charset="0"/>
                          <a:cs typeface="Times New Roman" panose="02020603050405020304" pitchFamily="18" charset="0"/>
                        </a:rPr>
                        <a:t>Glycemic control</a:t>
                      </a:r>
                    </a:p>
                  </a:txBody>
                  <a:tcPr marL="0" marR="56288" marT="28134" marB="28134">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Suggest use of protocol for intensive blood glucose control</a:t>
                      </a:r>
                    </a:p>
                  </a:txBody>
                  <a:tcPr marL="0" marR="56288" marT="28134" marB="28134">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Blood glucose target levels &lt;200 mg/dL</a:t>
                      </a:r>
                    </a:p>
                  </a:txBody>
                  <a:tcPr marL="0" marR="56288" marT="28134" marB="28134">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Do not give insulin routinely to patients who do not have diabetes</a:t>
                      </a:r>
                    </a:p>
                  </a:txBody>
                  <a:tcPr marL="0" marR="56288" marT="28134" marB="28134">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10001"/>
                  </a:ext>
                </a:extLst>
              </a:tr>
              <a:tr h="686700">
                <a:tc>
                  <a:txBody>
                    <a:bodyPr/>
                    <a:lstStyle/>
                    <a:p>
                      <a:r>
                        <a:rPr lang="en-US" sz="1000" cap="none" spc="0">
                          <a:solidFill>
                            <a:schemeClr val="tx1"/>
                          </a:solidFill>
                          <a:latin typeface="Times New Roman" panose="02020603050405020304" pitchFamily="18" charset="0"/>
                          <a:cs typeface="Times New Roman" panose="02020603050405020304" pitchFamily="18" charset="0"/>
                        </a:rPr>
                        <a:t>Wound irrigation</a:t>
                      </a:r>
                    </a:p>
                  </a:txBody>
                  <a:tcPr marL="37526" marR="56288" marT="28134" marB="2813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cap="none" spc="0">
                          <a:solidFill>
                            <a:schemeClr val="tx1"/>
                          </a:solidFill>
                          <a:latin typeface="Times New Roman" panose="02020603050405020304" pitchFamily="18" charset="0"/>
                          <a:cs typeface="Times New Roman" panose="02020603050405020304" pitchFamily="18" charset="0"/>
                        </a:rPr>
                        <a:t>Insufficient evidences to recommend for or against saline irrigation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cap="none" spc="0">
                          <a:solidFill>
                            <a:schemeClr val="tx1"/>
                          </a:solidFill>
                          <a:latin typeface="Times New Roman" panose="02020603050405020304" pitchFamily="18" charset="0"/>
                          <a:cs typeface="Times New Roman" panose="02020603050405020304" pitchFamily="18" charset="0"/>
                        </a:rPr>
                        <a:t>Use aqueous PVP-I solution before closure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cap="none" spc="0">
                          <a:solidFill>
                            <a:schemeClr val="tx1"/>
                          </a:solidFill>
                          <a:latin typeface="Times New Roman" panose="02020603050405020304" pitchFamily="18" charset="0"/>
                          <a:cs typeface="Times New Roman" panose="02020603050405020304" pitchFamily="18" charset="0"/>
                        </a:rPr>
                        <a:t>Antibiotic irrigation before closure should not be used</a:t>
                      </a:r>
                    </a:p>
                  </a:txBody>
                  <a:tcPr marL="37526" marR="56288" marT="28134" marB="2813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 Consider intraoperative irrigation of deep or subcutaneous tissues with aqueous iodophor solution</a:t>
                      </a:r>
                    </a:p>
                  </a:txBody>
                  <a:tcPr marL="37526" marR="56288" marT="28134" marB="2813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Do not use wound irrigation</a:t>
                      </a:r>
                    </a:p>
                  </a:txBody>
                  <a:tcPr marL="37526" marR="56288" marT="28134" marB="2813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0002"/>
                  </a:ext>
                </a:extLst>
              </a:tr>
              <a:tr h="236392">
                <a:tc>
                  <a:txBody>
                    <a:bodyPr/>
                    <a:lstStyle/>
                    <a:p>
                      <a:r>
                        <a:rPr lang="en-US" sz="1000" cap="none" spc="0">
                          <a:solidFill>
                            <a:schemeClr val="tx1"/>
                          </a:solidFill>
                          <a:latin typeface="Times New Roman" panose="02020603050405020304" pitchFamily="18" charset="0"/>
                          <a:cs typeface="Times New Roman" panose="02020603050405020304" pitchFamily="18" charset="0"/>
                        </a:rPr>
                        <a:t>Surgical hand gloves</a:t>
                      </a:r>
                    </a:p>
                  </a:txBody>
                  <a:tcPr marL="0" marR="56288" marT="28134" marB="28134">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Insufficient evidences</a:t>
                      </a:r>
                    </a:p>
                  </a:txBody>
                  <a:tcPr marL="0" marR="56288" marT="28134" marB="28134">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a:t>
                      </a:r>
                    </a:p>
                  </a:txBody>
                  <a:tcPr marL="0" marR="56288" marT="28134" marB="28134">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Double gloves recommended</a:t>
                      </a:r>
                    </a:p>
                  </a:txBody>
                  <a:tcPr marL="0" marR="56288" marT="28134" marB="28134">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10003"/>
                  </a:ext>
                </a:extLst>
              </a:tr>
              <a:tr h="236392">
                <a:tc>
                  <a:txBody>
                    <a:bodyPr/>
                    <a:lstStyle/>
                    <a:p>
                      <a:r>
                        <a:rPr lang="en-US" sz="1000" cap="none" spc="0">
                          <a:solidFill>
                            <a:schemeClr val="tx1"/>
                          </a:solidFill>
                          <a:latin typeface="Times New Roman" panose="02020603050405020304" pitchFamily="18" charset="0"/>
                          <a:cs typeface="Times New Roman" panose="02020603050405020304" pitchFamily="18" charset="0"/>
                        </a:rPr>
                        <a:t>Nasal decontamination</a:t>
                      </a:r>
                    </a:p>
                  </a:txBody>
                  <a:tcPr marL="37526" marR="56288" marT="28134" marB="2813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Recommend mupirocin 2% ointment</a:t>
                      </a:r>
                    </a:p>
                  </a:txBody>
                  <a:tcPr marL="37526" marR="56288" marT="28134" marB="2813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a:t>
                      </a:r>
                    </a:p>
                  </a:txBody>
                  <a:tcPr marL="37526" marR="56288" marT="28134" marB="2813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a:t>
                      </a:r>
                    </a:p>
                  </a:txBody>
                  <a:tcPr marL="37526" marR="56288" marT="28134" marB="2813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0004"/>
                  </a:ext>
                </a:extLst>
              </a:tr>
              <a:tr h="386495">
                <a:tc>
                  <a:txBody>
                    <a:bodyPr/>
                    <a:lstStyle/>
                    <a:p>
                      <a:r>
                        <a:rPr lang="en-US" sz="1000" cap="none" spc="0">
                          <a:solidFill>
                            <a:schemeClr val="tx1"/>
                          </a:solidFill>
                          <a:latin typeface="Times New Roman" panose="02020603050405020304" pitchFamily="18" charset="0"/>
                          <a:cs typeface="Times New Roman" panose="02020603050405020304" pitchFamily="18" charset="0"/>
                        </a:rPr>
                        <a:t>Maintaining patient homeostasis</a:t>
                      </a:r>
                    </a:p>
                  </a:txBody>
                  <a:tcPr marL="0" marR="56288" marT="28134" marB="28134">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Use warming devices </a:t>
                      </a:r>
                    </a:p>
                  </a:txBody>
                  <a:tcPr marL="0" marR="56288" marT="28134" marB="28134">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Maintain normothermia</a:t>
                      </a:r>
                    </a:p>
                  </a:txBody>
                  <a:tcPr marL="0" marR="56288" marT="28134" marB="28134">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Maintain patient temperature in line with ‘Inadvertent perioperative hypothermia</a:t>
                      </a:r>
                    </a:p>
                  </a:txBody>
                  <a:tcPr marL="0" marR="56288" marT="28134" marB="28134">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10005"/>
                  </a:ext>
                </a:extLst>
              </a:tr>
              <a:tr h="536598">
                <a:tc>
                  <a:txBody>
                    <a:bodyPr/>
                    <a:lstStyle/>
                    <a:p>
                      <a:r>
                        <a:rPr lang="en-US" sz="1000" cap="none" spc="0">
                          <a:solidFill>
                            <a:schemeClr val="tx1"/>
                          </a:solidFill>
                          <a:latin typeface="Times New Roman" panose="02020603050405020304" pitchFamily="18" charset="0"/>
                          <a:cs typeface="Times New Roman" panose="02020603050405020304" pitchFamily="18" charset="0"/>
                        </a:rPr>
                        <a:t> Gowns</a:t>
                      </a:r>
                    </a:p>
                  </a:txBody>
                  <a:tcPr marL="37526" marR="56288" marT="28134" marB="2813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Sterile, disposable, non-woven or sterile, reusable woven drapes and surgical gowns can be used during surgical operations</a:t>
                      </a:r>
                    </a:p>
                  </a:txBody>
                  <a:tcPr marL="37526" marR="56288" marT="28134" marB="2813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a:t>
                      </a:r>
                    </a:p>
                  </a:txBody>
                  <a:tcPr marL="37526" marR="56288" marT="28134" marB="2813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Operating team should wear sterile gowns during the operation</a:t>
                      </a:r>
                    </a:p>
                  </a:txBody>
                  <a:tcPr marL="37526" marR="56288" marT="28134" marB="2813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0006"/>
                  </a:ext>
                </a:extLst>
              </a:tr>
              <a:tr h="536598">
                <a:tc>
                  <a:txBody>
                    <a:bodyPr/>
                    <a:lstStyle/>
                    <a:p>
                      <a:r>
                        <a:rPr lang="en-US" sz="1000" cap="none" spc="0">
                          <a:solidFill>
                            <a:schemeClr val="tx1"/>
                          </a:solidFill>
                          <a:latin typeface="Times New Roman" panose="02020603050405020304" pitchFamily="18" charset="0"/>
                          <a:cs typeface="Times New Roman" panose="02020603050405020304" pitchFamily="18" charset="0"/>
                        </a:rPr>
                        <a:t>Hand decontamination</a:t>
                      </a:r>
                    </a:p>
                  </a:txBody>
                  <a:tcPr marL="0" marR="56288" marT="28134" marB="28134">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endParaRPr lang="en-US" sz="1000" cap="none" spc="0">
                        <a:solidFill>
                          <a:schemeClr val="tx1"/>
                        </a:solidFill>
                        <a:latin typeface="Times New Roman" panose="02020603050405020304" pitchFamily="18" charset="0"/>
                        <a:cs typeface="Times New Roman" panose="02020603050405020304" pitchFamily="18" charset="0"/>
                      </a:endParaRPr>
                    </a:p>
                  </a:txBody>
                  <a:tcPr marL="0" marR="56288" marT="28134" marB="28134">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a:t>
                      </a:r>
                    </a:p>
                  </a:txBody>
                  <a:tcPr marL="0" marR="56288" marT="28134" marB="28134">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 hands should be washed using either an alcoholic hand rub or</a:t>
                      </a:r>
                    </a:p>
                    <a:p>
                      <a:r>
                        <a:rPr lang="en-US" sz="1000" cap="none" spc="0">
                          <a:solidFill>
                            <a:schemeClr val="tx1"/>
                          </a:solidFill>
                          <a:latin typeface="Times New Roman" panose="02020603050405020304" pitchFamily="18" charset="0"/>
                          <a:cs typeface="Times New Roman" panose="02020603050405020304" pitchFamily="18" charset="0"/>
                        </a:rPr>
                        <a:t>an antiseptic surgical solution.</a:t>
                      </a:r>
                    </a:p>
                  </a:txBody>
                  <a:tcPr marL="0" marR="56288" marT="28134" marB="28134">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10007"/>
                  </a:ext>
                </a:extLst>
              </a:tr>
              <a:tr h="386495">
                <a:tc>
                  <a:txBody>
                    <a:bodyPr/>
                    <a:lstStyle/>
                    <a:p>
                      <a:r>
                        <a:rPr lang="en-US" sz="1000" cap="none" spc="0">
                          <a:solidFill>
                            <a:schemeClr val="tx1"/>
                          </a:solidFill>
                          <a:latin typeface="Times New Roman" panose="02020603050405020304" pitchFamily="18" charset="0"/>
                          <a:cs typeface="Times New Roman" panose="02020603050405020304" pitchFamily="18" charset="0"/>
                        </a:rPr>
                        <a:t>Wound dressing</a:t>
                      </a:r>
                    </a:p>
                  </a:txBody>
                  <a:tcPr marL="37526" marR="56288" marT="28134" marB="2813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Use wound protector devices</a:t>
                      </a:r>
                    </a:p>
                  </a:txBody>
                  <a:tcPr marL="37526" marR="56288" marT="28134" marB="2813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a:t>
                      </a:r>
                    </a:p>
                  </a:txBody>
                  <a:tcPr marL="37526" marR="56288" marT="28134" marB="2813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000" cap="none" spc="0">
                          <a:solidFill>
                            <a:schemeClr val="tx1"/>
                          </a:solidFill>
                          <a:latin typeface="Times New Roman" panose="02020603050405020304" pitchFamily="18" charset="0"/>
                          <a:cs typeface="Times New Roman" panose="02020603050405020304" pitchFamily="18" charset="0"/>
                        </a:rPr>
                        <a:t>Cover surgical incisions with an appropriate interactive dressing at the end of the operation</a:t>
                      </a:r>
                    </a:p>
                  </a:txBody>
                  <a:tcPr marL="37526" marR="56288" marT="28134" marB="2813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33348647"/>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78" name="Rectangle 55377">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5339" name="Title 2"/>
          <p:cNvSpPr>
            <a:spLocks noGrp="1"/>
          </p:cNvSpPr>
          <p:nvPr>
            <p:ph type="title"/>
          </p:nvPr>
        </p:nvSpPr>
        <p:spPr>
          <a:xfrm>
            <a:off x="634276" y="4892358"/>
            <a:ext cx="3766272" cy="1325563"/>
          </a:xfrm>
        </p:spPr>
        <p:txBody>
          <a:bodyPr vert="horz" lIns="91440" tIns="45720" rIns="91440" bIns="45720" rtlCol="0" anchor="ctr">
            <a:normAutofit/>
          </a:bodyPr>
          <a:lstStyle/>
          <a:p>
            <a:pPr algn="r" defTabSz="914400"/>
            <a:r>
              <a:rPr lang="en-US" altLang="en-US" sz="2400" kern="1200">
                <a:solidFill>
                  <a:schemeClr val="bg1"/>
                </a:solidFill>
                <a:latin typeface="+mj-lt"/>
                <a:ea typeface="+mj-ea"/>
                <a:cs typeface="+mj-cs"/>
              </a:rPr>
              <a:t>Postoperative recommendations to prevent SSIs</a:t>
            </a:r>
          </a:p>
        </p:txBody>
      </p:sp>
      <p:cxnSp>
        <p:nvCxnSpPr>
          <p:cNvPr id="55380" name="Straight Connector 55379">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55340" name="Rectangle 3"/>
          <p:cNvSpPr>
            <a:spLocks noChangeArrowheads="1"/>
          </p:cNvSpPr>
          <p:nvPr/>
        </p:nvSpPr>
        <p:spPr bwMode="auto">
          <a:xfrm>
            <a:off x="4878784" y="4824249"/>
            <a:ext cx="6673136" cy="146178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ltLang="en-US">
                <a:solidFill>
                  <a:schemeClr val="bg1"/>
                </a:solidFill>
              </a:rPr>
              <a:t>1. WHO Global Guidelines for the Prevention of Surgical Site Infection, 2018  2. Centers for Disease Control and Prevention Guideline for the Prevention of Surgical Site Infection,  2017.JAMA Surgery	3. Leaper et al., </a:t>
            </a:r>
            <a:r>
              <a:rPr lang="en-US" altLang="en-US" u="sng">
                <a:solidFill>
                  <a:schemeClr val="bg1"/>
                </a:solidFill>
                <a:hlinkClick r:id="rId2" tooltip="BMJ (Clinical research ed.)."/>
              </a:rPr>
              <a:t>BMJ.</a:t>
            </a:r>
            <a:r>
              <a:rPr lang="en-US" altLang="en-US">
                <a:solidFill>
                  <a:schemeClr val="bg1"/>
                </a:solidFill>
              </a:rPr>
              <a:t> 2008 Oct 28;337:a1924.</a:t>
            </a:r>
          </a:p>
        </p:txBody>
      </p:sp>
      <p:sp>
        <p:nvSpPr>
          <p:cNvPr id="9" name="Freeform 8"/>
          <p:cNvSpPr/>
          <p:nvPr/>
        </p:nvSpPr>
        <p:spPr>
          <a:xfrm>
            <a:off x="1774825" y="2997200"/>
            <a:ext cx="8686800" cy="812800"/>
          </a:xfrm>
          <a:custGeom>
            <a:avLst/>
            <a:gdLst>
              <a:gd name="connsiteX0" fmla="*/ 0 w 8686800"/>
              <a:gd name="connsiteY0" fmla="*/ 0 h 812006"/>
              <a:gd name="connsiteX1" fmla="*/ 8686800 w 8686800"/>
              <a:gd name="connsiteY1" fmla="*/ 0 h 812006"/>
              <a:gd name="connsiteX2" fmla="*/ 8686800 w 8686800"/>
              <a:gd name="connsiteY2" fmla="*/ 812006 h 812006"/>
              <a:gd name="connsiteX3" fmla="*/ 0 w 8686800"/>
              <a:gd name="connsiteY3" fmla="*/ 812006 h 812006"/>
              <a:gd name="connsiteX4" fmla="*/ 0 w 8686800"/>
              <a:gd name="connsiteY4" fmla="*/ 0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812006">
                <a:moveTo>
                  <a:pt x="0" y="0"/>
                </a:moveTo>
                <a:lnTo>
                  <a:pt x="8686800" y="0"/>
                </a:lnTo>
                <a:lnTo>
                  <a:pt x="8686800" y="812006"/>
                </a:lnTo>
                <a:lnTo>
                  <a:pt x="0" y="81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a:lnSpc>
                <a:spcPct val="90000"/>
              </a:lnSpc>
              <a:spcAft>
                <a:spcPct val="35000"/>
              </a:spcAft>
              <a:defRPr/>
            </a:pPr>
            <a:endParaRPr lang="en-IN" sz="2200" dirty="0">
              <a:latin typeface="Times New Roman" pitchFamily="18" charset="0"/>
              <a:cs typeface="Times New Roman" pitchFamily="18" charset="0"/>
            </a:endParaRPr>
          </a:p>
        </p:txBody>
      </p:sp>
      <p:sp>
        <p:nvSpPr>
          <p:cNvPr id="11" name="Freeform 10"/>
          <p:cNvSpPr/>
          <p:nvPr/>
        </p:nvSpPr>
        <p:spPr>
          <a:xfrm>
            <a:off x="1774825" y="3810003"/>
            <a:ext cx="8686800" cy="811213"/>
          </a:xfrm>
          <a:custGeom>
            <a:avLst/>
            <a:gdLst>
              <a:gd name="connsiteX0" fmla="*/ 0 w 8686800"/>
              <a:gd name="connsiteY0" fmla="*/ 0 h 812006"/>
              <a:gd name="connsiteX1" fmla="*/ 8686800 w 8686800"/>
              <a:gd name="connsiteY1" fmla="*/ 0 h 812006"/>
              <a:gd name="connsiteX2" fmla="*/ 8686800 w 8686800"/>
              <a:gd name="connsiteY2" fmla="*/ 812006 h 812006"/>
              <a:gd name="connsiteX3" fmla="*/ 0 w 8686800"/>
              <a:gd name="connsiteY3" fmla="*/ 812006 h 812006"/>
              <a:gd name="connsiteX4" fmla="*/ 0 w 8686800"/>
              <a:gd name="connsiteY4" fmla="*/ 0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812006">
                <a:moveTo>
                  <a:pt x="0" y="0"/>
                </a:moveTo>
                <a:lnTo>
                  <a:pt x="8686800" y="0"/>
                </a:lnTo>
                <a:lnTo>
                  <a:pt x="8686800" y="812006"/>
                </a:lnTo>
                <a:lnTo>
                  <a:pt x="0" y="81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a:lnSpc>
                <a:spcPct val="90000"/>
              </a:lnSpc>
              <a:spcAft>
                <a:spcPct val="35000"/>
              </a:spcAft>
              <a:defRPr/>
            </a:pPr>
            <a:endParaRPr lang="en-IN" sz="2200" b="1" dirty="0">
              <a:latin typeface="Times New Roman" pitchFamily="18" charset="0"/>
              <a:cs typeface="Times New Roman" pitchFamily="18" charset="0"/>
            </a:endParaRPr>
          </a:p>
        </p:txBody>
      </p:sp>
      <p:sp>
        <p:nvSpPr>
          <p:cNvPr id="13" name="Freeform 12"/>
          <p:cNvSpPr/>
          <p:nvPr/>
        </p:nvSpPr>
        <p:spPr>
          <a:xfrm>
            <a:off x="1774825" y="4621213"/>
            <a:ext cx="8686800" cy="812800"/>
          </a:xfrm>
          <a:custGeom>
            <a:avLst/>
            <a:gdLst>
              <a:gd name="connsiteX0" fmla="*/ 0 w 8686800"/>
              <a:gd name="connsiteY0" fmla="*/ 0 h 812006"/>
              <a:gd name="connsiteX1" fmla="*/ 8686800 w 8686800"/>
              <a:gd name="connsiteY1" fmla="*/ 0 h 812006"/>
              <a:gd name="connsiteX2" fmla="*/ 8686800 w 8686800"/>
              <a:gd name="connsiteY2" fmla="*/ 812006 h 812006"/>
              <a:gd name="connsiteX3" fmla="*/ 0 w 8686800"/>
              <a:gd name="connsiteY3" fmla="*/ 812006 h 812006"/>
              <a:gd name="connsiteX4" fmla="*/ 0 w 8686800"/>
              <a:gd name="connsiteY4" fmla="*/ 0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812006">
                <a:moveTo>
                  <a:pt x="0" y="0"/>
                </a:moveTo>
                <a:lnTo>
                  <a:pt x="8686800" y="0"/>
                </a:lnTo>
                <a:lnTo>
                  <a:pt x="8686800" y="812006"/>
                </a:lnTo>
                <a:lnTo>
                  <a:pt x="0" y="81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a:lnSpc>
                <a:spcPct val="90000"/>
              </a:lnSpc>
              <a:spcAft>
                <a:spcPct val="35000"/>
              </a:spcAft>
              <a:defRPr/>
            </a:pPr>
            <a:endParaRPr lang="en-IN" sz="2200" b="1" dirty="0">
              <a:latin typeface="Times New Roman" pitchFamily="18" charset="0"/>
              <a:cs typeface="Times New Roman" pitchFamily="18" charset="0"/>
            </a:endParaRPr>
          </a:p>
        </p:txBody>
      </p:sp>
      <p:sp>
        <p:nvSpPr>
          <p:cNvPr id="15" name="Freeform 14"/>
          <p:cNvSpPr/>
          <p:nvPr/>
        </p:nvSpPr>
        <p:spPr>
          <a:xfrm>
            <a:off x="1774825" y="5434013"/>
            <a:ext cx="8686800" cy="811212"/>
          </a:xfrm>
          <a:custGeom>
            <a:avLst/>
            <a:gdLst>
              <a:gd name="connsiteX0" fmla="*/ 0 w 8686800"/>
              <a:gd name="connsiteY0" fmla="*/ 0 h 812006"/>
              <a:gd name="connsiteX1" fmla="*/ 8686800 w 8686800"/>
              <a:gd name="connsiteY1" fmla="*/ 0 h 812006"/>
              <a:gd name="connsiteX2" fmla="*/ 8686800 w 8686800"/>
              <a:gd name="connsiteY2" fmla="*/ 812006 h 812006"/>
              <a:gd name="connsiteX3" fmla="*/ 0 w 8686800"/>
              <a:gd name="connsiteY3" fmla="*/ 812006 h 812006"/>
              <a:gd name="connsiteX4" fmla="*/ 0 w 8686800"/>
              <a:gd name="connsiteY4" fmla="*/ 0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812006">
                <a:moveTo>
                  <a:pt x="0" y="0"/>
                </a:moveTo>
                <a:lnTo>
                  <a:pt x="8686800" y="0"/>
                </a:lnTo>
                <a:lnTo>
                  <a:pt x="8686800" y="812006"/>
                </a:lnTo>
                <a:lnTo>
                  <a:pt x="0" y="8120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a:lnSpc>
                <a:spcPct val="90000"/>
              </a:lnSpc>
              <a:spcAft>
                <a:spcPct val="35000"/>
              </a:spcAft>
              <a:defRPr/>
            </a:pPr>
            <a:endParaRPr lang="en-IN" sz="2200" b="1" dirty="0">
              <a:latin typeface="Times New Roman" pitchFamily="18" charset="0"/>
              <a:cs typeface="Times New Roman" pitchFamily="18" charset="0"/>
            </a:endParaRPr>
          </a:p>
        </p:txBody>
      </p:sp>
      <p:graphicFrame>
        <p:nvGraphicFramePr>
          <p:cNvPr id="12" name="Content Placeholder 3"/>
          <p:cNvGraphicFramePr>
            <a:graphicFrameLocks noGrp="1"/>
          </p:cNvGraphicFramePr>
          <p:nvPr>
            <p:ph idx="4294967295"/>
            <p:extLst>
              <p:ext uri="{D42A27DB-BD31-4B8C-83A1-F6EECF244321}">
                <p14:modId xmlns:p14="http://schemas.microsoft.com/office/powerpoint/2010/main" val="1618363379"/>
              </p:ext>
            </p:extLst>
          </p:nvPr>
        </p:nvGraphicFramePr>
        <p:xfrm>
          <a:off x="795142" y="676595"/>
          <a:ext cx="10595912" cy="3383704"/>
        </p:xfrm>
        <a:graphic>
          <a:graphicData uri="http://schemas.openxmlformats.org/drawingml/2006/table">
            <a:tbl>
              <a:tblPr firstRow="1" bandRow="1">
                <a:noFill/>
              </a:tblPr>
              <a:tblGrid>
                <a:gridCol w="2063130">
                  <a:extLst>
                    <a:ext uri="{9D8B030D-6E8A-4147-A177-3AD203B41FA5}">
                      <a16:colId xmlns:a16="http://schemas.microsoft.com/office/drawing/2014/main" val="20000"/>
                    </a:ext>
                  </a:extLst>
                </a:gridCol>
                <a:gridCol w="2931846">
                  <a:extLst>
                    <a:ext uri="{9D8B030D-6E8A-4147-A177-3AD203B41FA5}">
                      <a16:colId xmlns:a16="http://schemas.microsoft.com/office/drawing/2014/main" val="20001"/>
                    </a:ext>
                  </a:extLst>
                </a:gridCol>
                <a:gridCol w="2119719">
                  <a:extLst>
                    <a:ext uri="{9D8B030D-6E8A-4147-A177-3AD203B41FA5}">
                      <a16:colId xmlns:a16="http://schemas.microsoft.com/office/drawing/2014/main" val="20002"/>
                    </a:ext>
                  </a:extLst>
                </a:gridCol>
                <a:gridCol w="3481217">
                  <a:extLst>
                    <a:ext uri="{9D8B030D-6E8A-4147-A177-3AD203B41FA5}">
                      <a16:colId xmlns:a16="http://schemas.microsoft.com/office/drawing/2014/main" val="20003"/>
                    </a:ext>
                  </a:extLst>
                </a:gridCol>
              </a:tblGrid>
              <a:tr h="361027">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endParaRPr kumimoji="0" lang="en-US" altLang="en-US" sz="1500" b="1" i="0" u="none" strike="noStrike" cap="none" spc="30"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8810" marT="51247" marB="39621" anchor="ctr" horzOverflow="overflow">
                    <a:lnL w="12700" cmpd="sng">
                      <a:noFill/>
                    </a:lnL>
                    <a:lnR w="12700" cmpd="sng">
                      <a:noFill/>
                    </a:lnR>
                    <a:lnT w="19050" cap="flat" cmpd="sng" algn="ctr">
                      <a:solidFill>
                        <a:schemeClr val="accent1"/>
                      </a:solidFill>
                      <a:prstDash val="solid"/>
                    </a:lnT>
                    <a:lnB w="38100" cmpd="sng">
                      <a:noFill/>
                    </a:lnB>
                    <a:lnTlToBr>
                      <a:noFill/>
                    </a:lnTlToBr>
                    <a:lnBlToTr>
                      <a:noFill/>
                    </a:lnBlToTr>
                    <a:noFill/>
                  </a:tcPr>
                </a:tc>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500" b="1" i="0" u="none" strike="noStrike" cap="none" spc="30" normalizeH="0" baseline="0">
                          <a:ln>
                            <a:noFill/>
                          </a:ln>
                          <a:solidFill>
                            <a:schemeClr val="tx1"/>
                          </a:solidFill>
                          <a:effectLst/>
                          <a:latin typeface="Times New Roman"/>
                          <a:cs typeface="Times New Roman"/>
                        </a:rPr>
                        <a:t>WHO, 2016</a:t>
                      </a:r>
                    </a:p>
                  </a:txBody>
                  <a:tcPr marL="0" marR="8810" marT="51247" marB="39621" anchor="ctr" horzOverflow="overflow">
                    <a:lnL w="12700" cmpd="sng">
                      <a:noFill/>
                    </a:lnL>
                    <a:lnR w="12700" cmpd="sng">
                      <a:noFill/>
                    </a:lnR>
                    <a:lnT w="19050" cap="flat" cmpd="sng" algn="ctr">
                      <a:solidFill>
                        <a:schemeClr val="accent1"/>
                      </a:solidFill>
                      <a:prstDash val="solid"/>
                    </a:lnT>
                    <a:lnB w="38100" cmpd="sng">
                      <a:noFill/>
                    </a:lnB>
                    <a:lnTlToBr>
                      <a:noFill/>
                    </a:lnTlToBr>
                    <a:lnBlToTr>
                      <a:noFill/>
                    </a:lnBlToTr>
                    <a:noFill/>
                  </a:tcPr>
                </a:tc>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500" b="1" i="0" u="none" strike="noStrike" cap="none" spc="30" normalizeH="0" baseline="0">
                          <a:ln>
                            <a:noFill/>
                          </a:ln>
                          <a:solidFill>
                            <a:schemeClr val="tx1"/>
                          </a:solidFill>
                          <a:effectLst/>
                          <a:latin typeface="Times New Roman"/>
                          <a:cs typeface="Times New Roman"/>
                        </a:rPr>
                        <a:t>CDC, 2017</a:t>
                      </a:r>
                    </a:p>
                  </a:txBody>
                  <a:tcPr marL="0" marR="8810" marT="51247" marB="39621" anchor="ctr" horzOverflow="overflow">
                    <a:lnL w="12700" cmpd="sng">
                      <a:noFill/>
                    </a:lnL>
                    <a:lnR w="12700" cmpd="sng">
                      <a:noFill/>
                    </a:lnR>
                    <a:lnT w="19050" cap="flat" cmpd="sng" algn="ctr">
                      <a:solidFill>
                        <a:schemeClr val="accent1"/>
                      </a:solidFill>
                      <a:prstDash val="solid"/>
                    </a:lnT>
                    <a:lnB w="38100" cmpd="sng">
                      <a:noFill/>
                    </a:lnB>
                    <a:lnTlToBr>
                      <a:noFill/>
                    </a:lnTlToBr>
                    <a:lnBlToTr>
                      <a:noFill/>
                    </a:lnBlToTr>
                    <a:noFill/>
                  </a:tcPr>
                </a:tc>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500" b="1" i="0" u="none" strike="noStrike" cap="none" spc="30" normalizeH="0" baseline="0">
                          <a:ln>
                            <a:noFill/>
                          </a:ln>
                          <a:solidFill>
                            <a:schemeClr val="tx1"/>
                          </a:solidFill>
                          <a:effectLst/>
                          <a:latin typeface="Times New Roman"/>
                          <a:cs typeface="Times New Roman"/>
                        </a:rPr>
                        <a:t>NICE, 2017</a:t>
                      </a:r>
                    </a:p>
                  </a:txBody>
                  <a:tcPr marL="0" marR="8810" marT="51247" marB="39621" anchor="ctr" horzOverflow="overflow">
                    <a:lnL w="12700" cmpd="sng">
                      <a:noFill/>
                    </a:lnL>
                    <a:lnR w="12700" cmpd="sng">
                      <a:noFill/>
                    </a:lnR>
                    <a:lnT w="19050" cap="flat" cmpd="sng" algn="ctr">
                      <a:solidFill>
                        <a:schemeClr val="accent1"/>
                      </a:solidFill>
                      <a:prstDash val="solid"/>
                    </a:lnT>
                    <a:lnB w="38100" cmpd="sng">
                      <a:noFill/>
                    </a:lnB>
                    <a:lnTlToBr>
                      <a:noFill/>
                    </a:lnTlToBr>
                    <a:lnBlToTr>
                      <a:noFill/>
                    </a:lnBlToTr>
                    <a:noFill/>
                  </a:tcPr>
                </a:tc>
                <a:extLst>
                  <a:ext uri="{0D108BD9-81ED-4DB2-BD59-A6C34878D82A}">
                    <a16:rowId xmlns:a16="http://schemas.microsoft.com/office/drawing/2014/main" val="10000"/>
                  </a:ext>
                </a:extLst>
              </a:tr>
              <a:tr h="465279">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Changing dressings</a:t>
                      </a:r>
                    </a:p>
                  </a:txBody>
                  <a:tcPr marL="0" marR="19812" marT="51247" marB="26413" horzOverflow="overflow">
                    <a:lnL w="12700" cmpd="sng">
                      <a:noFill/>
                      <a:prstDash val="solid"/>
                    </a:lnL>
                    <a:lnR w="12700" cmpd="sng">
                      <a:noFill/>
                      <a:prstDash val="solid"/>
                    </a:lnR>
                    <a:lnT w="38100" cmpd="sng">
                      <a:noFill/>
                    </a:lnT>
                    <a:lnB w="9525" cap="flat" cmpd="sng" algn="ctr">
                      <a:solidFill>
                        <a:schemeClr val="accent1"/>
                      </a:solidFill>
                      <a:prstDash val="solid"/>
                    </a:lnB>
                    <a:lnTlToBr>
                      <a:noFill/>
                    </a:lnTlToBr>
                    <a:lnBlToTr>
                      <a:noFill/>
                    </a:lnBlToTr>
                    <a:noFill/>
                  </a:tcPr>
                </a:tc>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endParaRPr kumimoji="0" lang="en-US" altLang="en-US" sz="1200" b="0" i="0" u="none" strike="noStrike" cap="none" spc="0"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19812" marT="51247" marB="26413" horzOverflow="overflow">
                    <a:lnL w="12700" cmpd="sng">
                      <a:noFill/>
                      <a:prstDash val="solid"/>
                    </a:lnL>
                    <a:lnR w="12700" cmpd="sng">
                      <a:noFill/>
                      <a:prstDash val="solid"/>
                    </a:lnR>
                    <a:lnT w="38100" cmpd="sng">
                      <a:noFill/>
                    </a:lnT>
                    <a:lnB w="9525" cap="flat" cmpd="sng" algn="ctr">
                      <a:solidFill>
                        <a:schemeClr val="accent1"/>
                      </a:solidFill>
                      <a:prstDash val="solid"/>
                    </a:lnB>
                    <a:lnTlToBr>
                      <a:noFill/>
                    </a:lnTlToBr>
                    <a:lnBlToTr>
                      <a:noFill/>
                    </a:lnBlToTr>
                    <a:noFill/>
                  </a:tcPr>
                </a:tc>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endParaRPr kumimoji="0" lang="en-US" altLang="en-US" sz="1200" b="0" i="0" u="none" strike="noStrike" cap="none" spc="0"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19812" marT="51247" marB="26413" horzOverflow="overflow">
                    <a:lnL w="12700" cmpd="sng">
                      <a:noFill/>
                      <a:prstDash val="solid"/>
                    </a:lnL>
                    <a:lnR w="12700" cmpd="sng">
                      <a:noFill/>
                      <a:prstDash val="solid"/>
                    </a:lnR>
                    <a:lnT w="38100" cmpd="sng">
                      <a:noFill/>
                    </a:lnT>
                    <a:lnB w="9525" cap="flat" cmpd="sng" algn="ctr">
                      <a:solidFill>
                        <a:schemeClr val="accent1"/>
                      </a:solidFill>
                      <a:prstDash val="solid"/>
                    </a:lnB>
                    <a:lnTlToBr>
                      <a:noFill/>
                    </a:lnTlToBr>
                    <a:lnBlToTr>
                      <a:noFill/>
                    </a:lnBlToTr>
                    <a:noFill/>
                  </a:tcPr>
                </a:tc>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Use an aseptic non-touch technique for changing or removing surgical wound dressings</a:t>
                      </a:r>
                    </a:p>
                  </a:txBody>
                  <a:tcPr marL="0" marR="19812" marT="51247" marB="26413" horzOverflow="overflow">
                    <a:lnL w="12700" cmpd="sng">
                      <a:noFill/>
                      <a:prstDash val="solid"/>
                    </a:lnL>
                    <a:lnR w="12700" cmpd="sng">
                      <a:noFill/>
                      <a:prstDash val="solid"/>
                    </a:lnR>
                    <a:lnT w="38100" cmpd="sng">
                      <a:noFill/>
                    </a:lnT>
                    <a:lnB w="9525" cap="flat" cmpd="sng" algn="ctr">
                      <a:solidFill>
                        <a:schemeClr val="accent1"/>
                      </a:solidFill>
                      <a:prstDash val="solid"/>
                    </a:lnB>
                    <a:lnTlToBr>
                      <a:noFill/>
                    </a:lnTlToBr>
                    <a:lnBlToTr>
                      <a:noFill/>
                    </a:lnBlToTr>
                    <a:noFill/>
                  </a:tcPr>
                </a:tc>
                <a:extLst>
                  <a:ext uri="{0D108BD9-81ED-4DB2-BD59-A6C34878D82A}">
                    <a16:rowId xmlns:a16="http://schemas.microsoft.com/office/drawing/2014/main" val="10001"/>
                  </a:ext>
                </a:extLst>
              </a:tr>
              <a:tr h="641470">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Topical antimicrobial agents for wound healing by primary intention</a:t>
                      </a:r>
                    </a:p>
                  </a:txBody>
                  <a:tcPr marL="44048" marR="19812" marT="51247" marB="26413" horzOverflow="overflow">
                    <a:lnL w="12700" cmpd="sng">
                      <a:noFill/>
                      <a:prstDash val="solid"/>
                    </a:lnL>
                    <a:lnR w="12700" cmpd="sng">
                      <a:noFill/>
                      <a:prstDash val="solid"/>
                    </a:lnR>
                    <a:lnT w="9525" cap="flat" cmpd="sng" algn="ctr">
                      <a:solidFill>
                        <a:schemeClr val="accent1"/>
                      </a:solidFill>
                      <a:prstDash val="solid"/>
                    </a:lnT>
                    <a:lnB w="12700" cmpd="sng">
                      <a:noFill/>
                      <a:prstDash val="solid"/>
                    </a:lnB>
                    <a:lnTlToBr>
                      <a:noFill/>
                    </a:lnTlToBr>
                    <a:lnBlToTr>
                      <a:noFill/>
                    </a:lnBlToTr>
                    <a:solidFill>
                      <a:schemeClr val="accent1">
                        <a:lumMod val="20000"/>
                        <a:lumOff val="80000"/>
                      </a:schemeClr>
                    </a:solidFill>
                  </a:tcPr>
                </a:tc>
                <a:tc>
                  <a:txBody>
                    <a:bodyPr/>
                    <a:lstStyle>
                      <a:lvl1pPr>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Perioperative antibiotic prophylaxis should not be continued in the presence of wound drain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spc="0"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44048" marR="19812" marT="51247" marB="26413" horzOverflow="overflow">
                    <a:lnL w="12700" cmpd="sng">
                      <a:noFill/>
                      <a:prstDash val="solid"/>
                    </a:lnL>
                    <a:lnR w="12700" cmpd="sng">
                      <a:noFill/>
                      <a:prstDash val="solid"/>
                    </a:lnR>
                    <a:lnT w="9525" cap="flat" cmpd="sng" algn="ctr">
                      <a:solidFill>
                        <a:schemeClr val="accent1"/>
                      </a:solidFill>
                      <a:prstDash val="solid"/>
                    </a:lnT>
                    <a:lnB w="12700" cmpd="sng">
                      <a:noFill/>
                      <a:prstDash val="solid"/>
                    </a:lnB>
                    <a:lnTlToBr>
                      <a:noFill/>
                    </a:lnTlToBr>
                    <a:lnBlToTr>
                      <a:noFill/>
                    </a:lnBlToTr>
                    <a:solidFill>
                      <a:schemeClr val="accent1">
                        <a:lumMod val="20000"/>
                        <a:lumOff val="80000"/>
                      </a:schemeClr>
                    </a:solidFill>
                  </a:tcPr>
                </a:tc>
                <a:tc>
                  <a:txBody>
                    <a:bodyPr/>
                    <a:lstStyle>
                      <a:lvl1pPr>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en-US" altLang="en-US" sz="1200" b="0" i="0" u="none" strike="noStrike" cap="none" spc="0" normalizeH="0" baseline="0">
                          <a:ln>
                            <a:noFill/>
                          </a:ln>
                          <a:solidFill>
                            <a:schemeClr val="tx1"/>
                          </a:solidFill>
                          <a:effectLst/>
                          <a:latin typeface="Times New Roman"/>
                          <a:cs typeface="Times New Roman"/>
                        </a:rPr>
                        <a:t>Do not apply local</a:t>
                      </a:r>
                      <a:r>
                        <a:rPr lang="en-US" altLang="en-US" sz="1200" b="0" i="0" u="none" strike="noStrike" cap="none" spc="0" normalizeH="0" baseline="0">
                          <a:ln>
                            <a:noFill/>
                          </a:ln>
                          <a:solidFill>
                            <a:schemeClr val="tx1"/>
                          </a:solidFill>
                          <a:effectLst/>
                          <a:latin typeface="Times New Roman"/>
                          <a:cs typeface="Times New Roman"/>
                        </a:rPr>
                        <a:t> </a:t>
                      </a:r>
                      <a:r>
                        <a:rPr kumimoji="0" lang="en-US" altLang="en-US" sz="1200" b="0" i="0" u="none" strike="noStrike" cap="none" spc="0" normalizeH="0" baseline="0">
                          <a:ln>
                            <a:noFill/>
                          </a:ln>
                          <a:solidFill>
                            <a:schemeClr val="tx1"/>
                          </a:solidFill>
                          <a:effectLst/>
                          <a:latin typeface="Times New Roman"/>
                          <a:cs typeface="Times New Roman"/>
                        </a:rPr>
                        <a:t> antimicrobial agents to the surgical incision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spc="0"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44048" marR="19812" marT="51247" marB="26413" horzOverflow="overflow">
                    <a:lnL w="12700" cmpd="sng">
                      <a:noFill/>
                      <a:prstDash val="solid"/>
                    </a:lnL>
                    <a:lnR w="12700" cmpd="sng">
                      <a:noFill/>
                      <a:prstDash val="solid"/>
                    </a:lnR>
                    <a:lnT w="9525" cap="flat" cmpd="sng" algn="ctr">
                      <a:solidFill>
                        <a:schemeClr val="accent1"/>
                      </a:solidFill>
                      <a:prstDash val="solid"/>
                    </a:lnT>
                    <a:lnB w="12700" cmpd="sng">
                      <a:noFill/>
                      <a:prstDash val="solid"/>
                    </a:lnB>
                    <a:lnTlToBr>
                      <a:noFill/>
                    </a:lnTlToBr>
                    <a:lnBlToTr>
                      <a:noFill/>
                    </a:lnBlToTr>
                    <a:solidFill>
                      <a:schemeClr val="accent1">
                        <a:lumMod val="20000"/>
                        <a:lumOff val="80000"/>
                      </a:schemeClr>
                    </a:solidFill>
                  </a:tcPr>
                </a:tc>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Do not use topical antimicrobial agents for surgical wounds</a:t>
                      </a:r>
                    </a:p>
                  </a:txBody>
                  <a:tcPr marL="44048" marR="19812" marT="51247" marB="26413" horzOverflow="overflow">
                    <a:lnL w="12700" cmpd="sng">
                      <a:noFill/>
                      <a:prstDash val="solid"/>
                    </a:lnL>
                    <a:lnR w="12700" cmpd="sng">
                      <a:noFill/>
                      <a:prstDash val="solid"/>
                    </a:lnR>
                    <a:lnT w="9525" cap="flat" cmpd="sng" algn="ctr">
                      <a:solidFill>
                        <a:schemeClr val="accent1"/>
                      </a:solidFill>
                      <a:prstDash val="solid"/>
                    </a:lnT>
                    <a:lnB w="12700" cmpd="sng">
                      <a:no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993850">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Dressings for wound healing by secondary intention</a:t>
                      </a:r>
                    </a:p>
                  </a:txBody>
                  <a:tcPr marL="0" marR="19812" marT="51247" marB="26413" horzOverflow="overflow">
                    <a:lnL w="12700" cmpd="sng">
                      <a:noFill/>
                      <a:prstDash val="solid"/>
                    </a:lnL>
                    <a:lnR w="12700" cmpd="sng">
                      <a:noFill/>
                      <a:prstDash val="solid"/>
                    </a:lnR>
                    <a:lnT w="12700" cmpd="sng">
                      <a:noFill/>
                      <a:prstDash val="solid"/>
                    </a:lnT>
                    <a:lnB w="9525" cap="flat" cmpd="sng" algn="ctr">
                      <a:solidFill>
                        <a:schemeClr val="accent1"/>
                      </a:solidFill>
                      <a:prstDash val="solid"/>
                    </a:lnB>
                    <a:lnTlToBr>
                      <a:noFill/>
                    </a:lnTlToBr>
                    <a:lnBlToTr>
                      <a:noFill/>
                    </a:lnBlToTr>
                    <a:noFill/>
                  </a:tcPr>
                </a:tc>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Don’t use any type of advanced dressing over a standard dressing on primarily</a:t>
                      </a:r>
                    </a:p>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closed surgical wounds</a:t>
                      </a:r>
                    </a:p>
                  </a:txBody>
                  <a:tcPr marL="0" marR="19812" marT="51247" marB="26413" horzOverflow="overflow">
                    <a:lnL w="12700" cmpd="sng">
                      <a:noFill/>
                      <a:prstDash val="solid"/>
                    </a:lnL>
                    <a:lnR w="12700" cmpd="sng">
                      <a:noFill/>
                      <a:prstDash val="solid"/>
                    </a:lnR>
                    <a:lnT w="12700" cmpd="sng">
                      <a:noFill/>
                      <a:prstDash val="solid"/>
                    </a:lnT>
                    <a:lnB w="9525" cap="flat" cmpd="sng" algn="ctr">
                      <a:solidFill>
                        <a:schemeClr val="accent1"/>
                      </a:solidFill>
                      <a:prstDash val="solid"/>
                    </a:lnB>
                    <a:lnTlToBr>
                      <a:noFill/>
                    </a:lnTlToBr>
                    <a:lnBlToTr>
                      <a:noFill/>
                    </a:lnBlToTr>
                    <a:noFill/>
                  </a:tcPr>
                </a:tc>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a:t>
                      </a:r>
                    </a:p>
                  </a:txBody>
                  <a:tcPr marL="0" marR="19812" marT="51247" marB="26413" horzOverflow="overflow">
                    <a:lnL w="12700" cmpd="sng">
                      <a:noFill/>
                      <a:prstDash val="solid"/>
                    </a:lnL>
                    <a:lnR w="12700" cmpd="sng">
                      <a:noFill/>
                      <a:prstDash val="solid"/>
                    </a:lnR>
                    <a:lnT w="12700" cmpd="sng">
                      <a:noFill/>
                      <a:prstDash val="solid"/>
                    </a:lnT>
                    <a:lnB w="9525" cap="flat" cmpd="sng" algn="ctr">
                      <a:solidFill>
                        <a:schemeClr val="accent1"/>
                      </a:solidFill>
                      <a:prstDash val="solid"/>
                    </a:lnB>
                    <a:lnTlToBr>
                      <a:noFill/>
                    </a:lnTlToBr>
                    <a:lnBlToTr>
                      <a:noFill/>
                    </a:lnBlToTr>
                    <a:noFill/>
                  </a:tcPr>
                </a:tc>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rtl="0" eaLnBrk="1" fontAlgn="base" latinLnBrk="0" hangingPunct="1">
                        <a:lnSpc>
                          <a:spcPct val="100000"/>
                        </a:lnSpc>
                        <a:spcBef>
                          <a:spcPct val="0"/>
                        </a:spcBef>
                        <a:spcAft>
                          <a:spcPct val="0"/>
                        </a:spcAft>
                        <a:buClrTx/>
                        <a:buSzTx/>
                        <a:buFontTx/>
                        <a:buNone/>
                      </a:pPr>
                      <a:r>
                        <a:rPr kumimoji="0" lang="en-US" altLang="en-US" sz="1200" b="0" i="0" u="none" strike="noStrike" cap="none" spc="0" normalizeH="0" baseline="0">
                          <a:ln>
                            <a:noFill/>
                          </a:ln>
                          <a:solidFill>
                            <a:schemeClr val="tx1"/>
                          </a:solidFill>
                          <a:effectLst/>
                          <a:latin typeface="Times New Roman"/>
                          <a:cs typeface="Times New Roman"/>
                        </a:rPr>
                        <a:t>Do not use Eusol and gauze, or moist cotton gauze or mercuric antiseptic solutions</a:t>
                      </a:r>
                      <a:r>
                        <a:rPr lang="en-US" altLang="en-US" sz="1200" b="0" i="0" u="none" strike="noStrike" cap="none" spc="0" normalizeH="0" baseline="0">
                          <a:ln>
                            <a:noFill/>
                          </a:ln>
                          <a:solidFill>
                            <a:schemeClr val="tx1"/>
                          </a:solidFill>
                          <a:effectLst/>
                          <a:latin typeface="Times New Roman"/>
                          <a:cs typeface="Times New Roman"/>
                        </a:rPr>
                        <a:t> </a:t>
                      </a:r>
                      <a:endParaRPr kumimoji="0" lang="en-US" altLang="en-US" sz="1200" b="0" i="0" u="none" strike="noStrike" cap="none" spc="0"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Use an appropriate interactive dressing</a:t>
                      </a:r>
                    </a:p>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Refer to a tissue viability nurse for advice on appropriate dressings</a:t>
                      </a:r>
                    </a:p>
                  </a:txBody>
                  <a:tcPr marL="0" marR="19812" marT="51247" marB="26413" horzOverflow="overflow">
                    <a:lnL w="12700" cmpd="sng">
                      <a:noFill/>
                      <a:prstDash val="solid"/>
                    </a:lnL>
                    <a:lnR w="12700" cmpd="sng">
                      <a:noFill/>
                      <a:prstDash val="solid"/>
                    </a:lnR>
                    <a:lnT w="12700" cmpd="sng">
                      <a:noFill/>
                      <a:prstDash val="solid"/>
                    </a:lnT>
                    <a:lnB w="9525" cap="flat" cmpd="sng" algn="ctr">
                      <a:solidFill>
                        <a:schemeClr val="accent1"/>
                      </a:solidFill>
                      <a:prstDash val="solid"/>
                    </a:lnB>
                    <a:lnTlToBr>
                      <a:noFill/>
                    </a:lnTlToBr>
                    <a:lnBlToTr>
                      <a:noFill/>
                    </a:lnBlToTr>
                    <a:noFill/>
                  </a:tcPr>
                </a:tc>
                <a:extLst>
                  <a:ext uri="{0D108BD9-81ED-4DB2-BD59-A6C34878D82A}">
                    <a16:rowId xmlns:a16="http://schemas.microsoft.com/office/drawing/2014/main" val="10003"/>
                  </a:ext>
                </a:extLst>
              </a:tr>
              <a:tr h="465279">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Debridement</a:t>
                      </a:r>
                    </a:p>
                  </a:txBody>
                  <a:tcPr marL="44048" marR="19812" marT="51247" marB="26413" horzOverflow="overflow">
                    <a:lnL w="12700" cmpd="sng">
                      <a:noFill/>
                      <a:prstDash val="solid"/>
                    </a:lnL>
                    <a:lnR w="12700" cmpd="sng">
                      <a:noFill/>
                      <a:prstDash val="solid"/>
                    </a:lnR>
                    <a:lnT w="9525" cap="flat" cmpd="sng" algn="ctr">
                      <a:solidFill>
                        <a:schemeClr val="accent1"/>
                      </a:solidFill>
                      <a:prstDash val="solid"/>
                    </a:lnT>
                    <a:lnB w="12700" cmpd="sng">
                      <a:noFill/>
                      <a:prstDash val="solid"/>
                    </a:lnB>
                    <a:lnTlToBr>
                      <a:noFill/>
                    </a:lnTlToBr>
                    <a:lnBlToTr>
                      <a:noFill/>
                    </a:lnBlToTr>
                    <a:solidFill>
                      <a:schemeClr val="accent1">
                        <a:lumMod val="20000"/>
                        <a:lumOff val="80000"/>
                      </a:schemeClr>
                    </a:solidFill>
                  </a:tcPr>
                </a:tc>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a:t>
                      </a:r>
                    </a:p>
                  </a:txBody>
                  <a:tcPr marL="44048" marR="19812" marT="51247" marB="26413" horzOverflow="overflow">
                    <a:lnL w="12700" cmpd="sng">
                      <a:noFill/>
                      <a:prstDash val="solid"/>
                    </a:lnL>
                    <a:lnR w="12700" cmpd="sng">
                      <a:noFill/>
                      <a:prstDash val="solid"/>
                    </a:lnR>
                    <a:lnT w="9525" cap="flat" cmpd="sng" algn="ctr">
                      <a:solidFill>
                        <a:schemeClr val="accent1"/>
                      </a:solidFill>
                      <a:prstDash val="solid"/>
                    </a:lnT>
                    <a:lnB w="12700" cmpd="sng">
                      <a:noFill/>
                      <a:prstDash val="solid"/>
                    </a:lnB>
                    <a:lnTlToBr>
                      <a:noFill/>
                    </a:lnTlToBr>
                    <a:lnBlToTr>
                      <a:noFill/>
                    </a:lnBlToTr>
                    <a:solidFill>
                      <a:schemeClr val="accent1">
                        <a:lumMod val="20000"/>
                        <a:lumOff val="80000"/>
                      </a:schemeClr>
                    </a:solidFill>
                  </a:tcPr>
                </a:tc>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a:t>
                      </a:r>
                    </a:p>
                  </a:txBody>
                  <a:tcPr marL="44048" marR="19812" marT="51247" marB="26413" horzOverflow="overflow">
                    <a:lnL w="12700" cmpd="sng">
                      <a:noFill/>
                      <a:prstDash val="solid"/>
                    </a:lnL>
                    <a:lnR w="12700" cmpd="sng">
                      <a:noFill/>
                      <a:prstDash val="solid"/>
                    </a:lnR>
                    <a:lnT w="9525" cap="flat" cmpd="sng" algn="ctr">
                      <a:solidFill>
                        <a:schemeClr val="accent1"/>
                      </a:solidFill>
                      <a:prstDash val="solid"/>
                    </a:lnT>
                    <a:lnB w="12700" cmpd="sng">
                      <a:noFill/>
                      <a:prstDash val="solid"/>
                    </a:lnB>
                    <a:lnTlToBr>
                      <a:noFill/>
                    </a:lnTlToBr>
                    <a:lnBlToTr>
                      <a:noFill/>
                    </a:lnBlToTr>
                    <a:solidFill>
                      <a:schemeClr val="accent1">
                        <a:lumMod val="20000"/>
                        <a:lumOff val="80000"/>
                      </a:schemeClr>
                    </a:solidFill>
                  </a:tcPr>
                </a:tc>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Do not use Eusol and gauze, or </a:t>
                      </a:r>
                      <a:r>
                        <a:rPr kumimoji="0" lang="en-US" altLang="en-US" sz="1200" b="0" i="0" u="none" strike="noStrike" cap="none" spc="0" normalizeH="0" baseline="0" err="1">
                          <a:ln>
                            <a:noFill/>
                          </a:ln>
                          <a:solidFill>
                            <a:schemeClr val="tx1"/>
                          </a:solidFill>
                          <a:effectLst/>
                          <a:latin typeface="Times New Roman"/>
                          <a:cs typeface="Times New Roman"/>
                        </a:rPr>
                        <a:t>dextranomer</a:t>
                      </a:r>
                      <a:r>
                        <a:rPr kumimoji="0" lang="en-US" altLang="en-US" sz="1200" b="0" i="0" u="none" strike="noStrike" cap="none" spc="0" normalizeH="0" baseline="0">
                          <a:ln>
                            <a:noFill/>
                          </a:ln>
                          <a:solidFill>
                            <a:schemeClr val="tx1"/>
                          </a:solidFill>
                          <a:effectLst/>
                          <a:latin typeface="Times New Roman"/>
                          <a:cs typeface="Times New Roman"/>
                        </a:rPr>
                        <a:t> or enzymatic treatments</a:t>
                      </a:r>
                    </a:p>
                  </a:txBody>
                  <a:tcPr marL="44048" marR="19812" marT="51247" marB="26413" horzOverflow="overflow">
                    <a:lnL w="12700" cmpd="sng">
                      <a:noFill/>
                      <a:prstDash val="solid"/>
                    </a:lnL>
                    <a:lnR w="12700" cmpd="sng">
                      <a:noFill/>
                      <a:prstDash val="solid"/>
                    </a:lnR>
                    <a:lnT w="9525" cap="flat" cmpd="sng" algn="ctr">
                      <a:solidFill>
                        <a:schemeClr val="accent1"/>
                      </a:solidFill>
                      <a:prstDash val="solid"/>
                    </a:lnT>
                    <a:lnB w="12700" cmpd="sng">
                      <a:noFill/>
                      <a:prstDash val="soli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289089">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Specialist wound care services</a:t>
                      </a:r>
                    </a:p>
                  </a:txBody>
                  <a:tcPr marL="0" marR="19812" marT="51247" marB="26413"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a:t>
                      </a:r>
                    </a:p>
                  </a:txBody>
                  <a:tcPr marL="0" marR="19812" marT="51247" marB="26413"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a:t>
                      </a:r>
                    </a:p>
                  </a:txBody>
                  <a:tcPr marL="0" marR="19812" marT="51247" marB="26413"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lvl1pPr defTabSz="682625">
                        <a:spcAft>
                          <a:spcPts val="450"/>
                        </a:spcAft>
                        <a:buFont typeface="Wingdings" panose="05000000000000000000" pitchFamily="2" charset="2"/>
                        <a:defRPr sz="1100">
                          <a:solidFill>
                            <a:schemeClr val="tx2"/>
                          </a:solidFill>
                          <a:latin typeface="Arial" panose="020B0604020202020204" pitchFamily="34" charset="0"/>
                        </a:defRPr>
                      </a:lvl1pPr>
                      <a:lvl2pPr marL="742950" indent="-285750" defTabSz="682625">
                        <a:spcAft>
                          <a:spcPts val="450"/>
                        </a:spcAft>
                        <a:buFont typeface="Calibri" panose="020F0502020204030204" pitchFamily="34" charset="0"/>
                        <a:defRPr sz="1100">
                          <a:solidFill>
                            <a:schemeClr val="tx2"/>
                          </a:solidFill>
                          <a:latin typeface="Arial" panose="020B0604020202020204" pitchFamily="34" charset="0"/>
                        </a:defRPr>
                      </a:lvl2pPr>
                      <a:lvl3pPr marL="1143000" indent="-228600" defTabSz="682625">
                        <a:spcAft>
                          <a:spcPts val="450"/>
                        </a:spcAft>
                        <a:buFont typeface="Calibri" panose="020F0502020204030204" pitchFamily="34" charset="0"/>
                        <a:defRPr sz="1100">
                          <a:solidFill>
                            <a:schemeClr val="tx2"/>
                          </a:solidFill>
                          <a:latin typeface="Arial" panose="020B0604020202020204" pitchFamily="34" charset="0"/>
                        </a:defRPr>
                      </a:lvl3pPr>
                      <a:lvl4pPr marL="1600200" indent="-228600" defTabSz="682625">
                        <a:spcAft>
                          <a:spcPts val="450"/>
                        </a:spcAft>
                        <a:buFont typeface="Calibri" panose="020F0502020204030204" pitchFamily="34" charset="0"/>
                        <a:defRPr sz="1100">
                          <a:solidFill>
                            <a:schemeClr val="tx2"/>
                          </a:solidFill>
                          <a:latin typeface="Arial" panose="020B0604020202020204" pitchFamily="34" charset="0"/>
                        </a:defRPr>
                      </a:lvl4pPr>
                      <a:lvl5pPr marL="2057400" indent="-228600" defTabSz="682625">
                        <a:spcAft>
                          <a:spcPts val="450"/>
                        </a:spcAft>
                        <a:buFont typeface="Calibri" panose="020F0502020204030204" pitchFamily="34" charset="0"/>
                        <a:defRPr sz="1100">
                          <a:solidFill>
                            <a:schemeClr val="tx2"/>
                          </a:solidFill>
                          <a:latin typeface="Arial" panose="020B0604020202020204" pitchFamily="34" charset="0"/>
                        </a:defRPr>
                      </a:lvl5pPr>
                      <a:lvl6pPr marL="25146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6pPr>
                      <a:lvl7pPr marL="29718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7pPr>
                      <a:lvl8pPr marL="34290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8pPr>
                      <a:lvl9pPr marL="3886200" indent="-228600" defTabSz="682625" fontAlgn="base">
                        <a:spcBef>
                          <a:spcPct val="0"/>
                        </a:spcBef>
                        <a:spcAft>
                          <a:spcPts val="450"/>
                        </a:spcAft>
                        <a:buFont typeface="Calibri" panose="020F0502020204030204" pitchFamily="34" charset="0"/>
                        <a:defRPr sz="1100">
                          <a:solidFill>
                            <a:schemeClr val="tx2"/>
                          </a:solidFill>
                          <a:latin typeface="Arial" panose="020B0604020202020204" pitchFamily="34" charset="0"/>
                        </a:defRPr>
                      </a:lvl9pPr>
                    </a:lstStyle>
                    <a:p>
                      <a:pPr marL="0" marR="0" lvl="0" indent="0" algn="l" defTabSz="682625" rtl="0" eaLnBrk="1" fontAlgn="base" latinLnBrk="0" hangingPunct="1">
                        <a:lnSpc>
                          <a:spcPct val="100000"/>
                        </a:lnSpc>
                        <a:spcBef>
                          <a:spcPct val="0"/>
                        </a:spcBef>
                        <a:spcAft>
                          <a:spcPct val="0"/>
                        </a:spcAft>
                        <a:buClrTx/>
                        <a:buSzTx/>
                        <a:buFontTx/>
                        <a:buNone/>
                        <a:tabLst/>
                      </a:pPr>
                      <a:r>
                        <a:rPr kumimoji="0" lang="en-US" altLang="en-US" sz="1200" b="0" i="0" u="none" strike="noStrike" cap="none" spc="0" normalizeH="0" baseline="0">
                          <a:ln>
                            <a:noFill/>
                          </a:ln>
                          <a:solidFill>
                            <a:schemeClr val="tx1"/>
                          </a:solidFill>
                          <a:effectLst/>
                          <a:latin typeface="Times New Roman"/>
                          <a:cs typeface="Times New Roman"/>
                        </a:rPr>
                        <a:t>a structured approach to care is required</a:t>
                      </a:r>
                    </a:p>
                  </a:txBody>
                  <a:tcPr marL="0" marR="19812" marT="51247" marB="26413"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9825404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75" name="Straight Connector 7174">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177" name="Rectangle 7176">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F2BF3BA-43A9-4608-8D15-1DCE7E56893A}"/>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defTabSz="914400"/>
            <a:r>
              <a:rPr lang="en-US" sz="5400" kern="1200">
                <a:solidFill>
                  <a:schemeClr val="bg1"/>
                </a:solidFill>
                <a:latin typeface="+mj-lt"/>
                <a:ea typeface="+mj-ea"/>
                <a:cs typeface="+mj-cs"/>
              </a:rPr>
              <a:t>CAUTI Criterion</a:t>
            </a:r>
          </a:p>
        </p:txBody>
      </p:sp>
      <p:cxnSp>
        <p:nvCxnSpPr>
          <p:cNvPr id="7179" name="Straight Connector 7178">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181" name="Straight Connector 7180">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C:\Users\lenovo\Pictures\Screenshots\Screenshot (106).png"/>
          <p:cNvPicPr>
            <a:picLocks noGrp="1" noChangeAspect="1" noChangeArrowheads="1"/>
          </p:cNvPicPr>
          <p:nvPr>
            <p:ph idx="4294967295"/>
          </p:nvPr>
        </p:nvPicPr>
        <p:blipFill rotWithShape="1">
          <a:blip r:embed="rId2"/>
          <a:srcRect t="18621"/>
          <a:stretch/>
        </p:blipFill>
        <p:spPr bwMode="auto">
          <a:xfrm>
            <a:off x="1519962" y="2427541"/>
            <a:ext cx="9096976" cy="3997637"/>
          </a:xfrm>
          <a:prstGeom prst="rect">
            <a:avLst/>
          </a:prstGeom>
          <a:noFill/>
        </p:spPr>
      </p:pic>
    </p:spTree>
    <p:extLst>
      <p:ext uri="{BB962C8B-B14F-4D97-AF65-F5344CB8AC3E}">
        <p14:creationId xmlns:p14="http://schemas.microsoft.com/office/powerpoint/2010/main" val="2793651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9" name="Rectangle 410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4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0" name="Rectangle 410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lenovo\Pictures\Screenshots\Screenshot (99).png"/>
          <p:cNvPicPr>
            <a:picLocks noChangeAspect="1" noChangeArrowheads="1"/>
          </p:cNvPicPr>
          <p:nvPr/>
        </p:nvPicPr>
        <p:blipFill>
          <a:blip r:embed="rId2"/>
          <a:stretch>
            <a:fillRect/>
          </a:stretch>
        </p:blipFill>
        <p:spPr bwMode="auto">
          <a:xfrm>
            <a:off x="1621248" y="643467"/>
            <a:ext cx="8949504" cy="5571066"/>
          </a:xfrm>
          <a:prstGeom prst="rect">
            <a:avLst/>
          </a:prstGeom>
          <a:noFill/>
        </p:spPr>
      </p:pic>
    </p:spTree>
    <p:extLst>
      <p:ext uri="{BB962C8B-B14F-4D97-AF65-F5344CB8AC3E}">
        <p14:creationId xmlns:p14="http://schemas.microsoft.com/office/powerpoint/2010/main" val="4179755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7634" name="Picture 2" descr="VIENNA-1"/>
          <p:cNvPicPr>
            <a:picLocks noChangeAspect="1" noChangeArrowheads="1"/>
          </p:cNvPicPr>
          <p:nvPr/>
        </p:nvPicPr>
        <p:blipFill>
          <a:blip r:embed="rId2"/>
          <a:srcRect/>
          <a:stretch>
            <a:fillRect/>
          </a:stretch>
        </p:blipFill>
        <p:spPr bwMode="auto">
          <a:xfrm>
            <a:off x="1745344" y="1343351"/>
            <a:ext cx="3656251" cy="5263246"/>
          </a:xfrm>
          <a:prstGeom prst="rect">
            <a:avLst/>
          </a:prstGeom>
          <a:noFill/>
        </p:spPr>
      </p:pic>
      <p:pic>
        <p:nvPicPr>
          <p:cNvPr id="837635" name="Picture 3" descr="img10"/>
          <p:cNvPicPr>
            <a:picLocks noChangeAspect="1" noChangeArrowheads="1"/>
          </p:cNvPicPr>
          <p:nvPr/>
        </p:nvPicPr>
        <p:blipFill>
          <a:blip r:embed="rId3"/>
          <a:srcRect/>
          <a:stretch>
            <a:fillRect/>
          </a:stretch>
        </p:blipFill>
        <p:spPr bwMode="auto">
          <a:xfrm>
            <a:off x="6096000" y="327090"/>
            <a:ext cx="3915044" cy="6454710"/>
          </a:xfrm>
          <a:prstGeom prst="rect">
            <a:avLst/>
          </a:prstGeom>
          <a:noFill/>
        </p:spPr>
      </p:pic>
      <p:sp>
        <p:nvSpPr>
          <p:cNvPr id="837636" name="Rectangle 4"/>
          <p:cNvSpPr>
            <a:spLocks noChangeArrowheads="1"/>
          </p:cNvSpPr>
          <p:nvPr/>
        </p:nvSpPr>
        <p:spPr bwMode="auto">
          <a:xfrm>
            <a:off x="6248400" y="4485903"/>
            <a:ext cx="5195206" cy="3515097"/>
          </a:xfrm>
          <a:prstGeom prst="rect">
            <a:avLst/>
          </a:prstGeom>
          <a:solidFill>
            <a:srgbClr val="EAEAEA"/>
          </a:solidFill>
          <a:ln w="9525">
            <a:solidFill>
              <a:srgbClr val="EAEAEA"/>
            </a:solidFill>
            <a:miter lim="800000"/>
            <a:headEnd/>
            <a:tailEnd/>
          </a:ln>
          <a:effectLst/>
        </p:spPr>
        <p:txBody>
          <a:bodyPr wrap="none" anchor="ctr"/>
          <a:lstStyle/>
          <a:p>
            <a:endParaRPr lang="en-IN" dirty="0"/>
          </a:p>
        </p:txBody>
      </p:sp>
      <p:sp>
        <p:nvSpPr>
          <p:cNvPr id="837637" name="Rectangle 5"/>
          <p:cNvSpPr>
            <a:spLocks noChangeArrowheads="1"/>
          </p:cNvSpPr>
          <p:nvPr/>
        </p:nvSpPr>
        <p:spPr bwMode="auto">
          <a:xfrm>
            <a:off x="9067801" y="4223657"/>
            <a:ext cx="2409371" cy="805543"/>
          </a:xfrm>
          <a:prstGeom prst="rect">
            <a:avLst/>
          </a:prstGeom>
          <a:solidFill>
            <a:srgbClr val="EAEAEA"/>
          </a:solidFill>
          <a:ln w="9525">
            <a:solidFill>
              <a:srgbClr val="EAEAEA"/>
            </a:solidFill>
            <a:miter lim="800000"/>
            <a:headEnd/>
            <a:tailEnd/>
          </a:ln>
          <a:effectLst/>
        </p:spPr>
        <p:txBody>
          <a:bodyPr wrap="none" anchor="ctr"/>
          <a:lstStyle/>
          <a:p>
            <a:endParaRPr lang="en-IN" dirty="0"/>
          </a:p>
        </p:txBody>
      </p:sp>
      <p:sp>
        <p:nvSpPr>
          <p:cNvPr id="837638" name="Text Box 6"/>
          <p:cNvSpPr txBox="1">
            <a:spLocks noChangeArrowheads="1"/>
          </p:cNvSpPr>
          <p:nvPr/>
        </p:nvSpPr>
        <p:spPr bwMode="auto">
          <a:xfrm>
            <a:off x="1727200" y="47563"/>
            <a:ext cx="3639154" cy="1508105"/>
          </a:xfrm>
          <a:prstGeom prst="rect">
            <a:avLst/>
          </a:prstGeom>
          <a:noFill/>
          <a:ln w="9525">
            <a:noFill/>
            <a:miter lim="800000"/>
            <a:headEnd/>
            <a:tailEnd/>
          </a:ln>
          <a:effectLst/>
        </p:spPr>
        <p:txBody>
          <a:bodyPr wrap="square">
            <a:spAutoFit/>
          </a:bodyPr>
          <a:lstStyle/>
          <a:p>
            <a:r>
              <a:rPr lang="fr-CH" sz="2800" i="1" dirty="0">
                <a:latin typeface="Times New Roman" pitchFamily="18" charset="0"/>
              </a:rPr>
              <a:t>Handwashing …</a:t>
            </a:r>
          </a:p>
          <a:p>
            <a:r>
              <a:rPr lang="fr-CH" sz="2800" i="1" dirty="0">
                <a:latin typeface="Times New Roman" pitchFamily="18" charset="0"/>
              </a:rPr>
              <a:t>an action of the past</a:t>
            </a:r>
          </a:p>
          <a:p>
            <a:r>
              <a:rPr lang="fr-CH" i="1" dirty="0">
                <a:latin typeface="Times New Roman" pitchFamily="18" charset="0"/>
              </a:rPr>
              <a:t>(except when hands are visibly soiled)</a:t>
            </a:r>
            <a:endParaRPr lang="fr-FR" i="1" dirty="0">
              <a:latin typeface="Times New Roman" pitchFamily="18" charset="0"/>
            </a:endParaRPr>
          </a:p>
        </p:txBody>
      </p:sp>
      <p:sp>
        <p:nvSpPr>
          <p:cNvPr id="837639" name="Rectangle 7"/>
          <p:cNvSpPr>
            <a:spLocks noChangeArrowheads="1"/>
          </p:cNvSpPr>
          <p:nvPr/>
        </p:nvSpPr>
        <p:spPr bwMode="auto">
          <a:xfrm>
            <a:off x="5791201" y="6052457"/>
            <a:ext cx="2409371" cy="805543"/>
          </a:xfrm>
          <a:prstGeom prst="rect">
            <a:avLst/>
          </a:prstGeom>
          <a:solidFill>
            <a:srgbClr val="EAEAEA"/>
          </a:solidFill>
          <a:ln w="9525">
            <a:solidFill>
              <a:srgbClr val="EAEAEA"/>
            </a:solidFill>
            <a:miter lim="800000"/>
            <a:headEnd/>
            <a:tailEnd/>
          </a:ln>
          <a:effectLst/>
        </p:spPr>
        <p:txBody>
          <a:bodyPr wrap="none" anchor="ctr"/>
          <a:lstStyle/>
          <a:p>
            <a:endParaRPr lang="en-IN" dirty="0"/>
          </a:p>
        </p:txBody>
      </p:sp>
      <p:sp>
        <p:nvSpPr>
          <p:cNvPr id="837640" name="Text Box 8"/>
          <p:cNvSpPr txBox="1">
            <a:spLocks noChangeArrowheads="1"/>
          </p:cNvSpPr>
          <p:nvPr/>
        </p:nvSpPr>
        <p:spPr bwMode="auto">
          <a:xfrm>
            <a:off x="5791200" y="3903373"/>
            <a:ext cx="4668156" cy="2123658"/>
          </a:xfrm>
          <a:prstGeom prst="rect">
            <a:avLst/>
          </a:prstGeom>
          <a:solidFill>
            <a:srgbClr val="DDDDDD"/>
          </a:solidFill>
          <a:ln w="9525">
            <a:solidFill>
              <a:srgbClr val="FF0000"/>
            </a:solidFill>
            <a:miter lim="800000"/>
            <a:headEnd/>
            <a:tailEnd/>
          </a:ln>
          <a:effectLst/>
        </p:spPr>
        <p:txBody>
          <a:bodyPr wrap="square">
            <a:spAutoFit/>
          </a:bodyPr>
          <a:lstStyle/>
          <a:p>
            <a:r>
              <a:rPr lang="fr-CH" sz="4400" b="1" dirty="0">
                <a:latin typeface="Times New Roman" pitchFamily="18" charset="0"/>
              </a:rPr>
              <a:t>Alcohol-based </a:t>
            </a:r>
          </a:p>
          <a:p>
            <a:r>
              <a:rPr lang="fr-CH" sz="4400" b="1" dirty="0">
                <a:latin typeface="Times New Roman" pitchFamily="18" charset="0"/>
              </a:rPr>
              <a:t>hand rub </a:t>
            </a:r>
          </a:p>
          <a:p>
            <a:r>
              <a:rPr lang="fr-CH" sz="4400" b="1" dirty="0">
                <a:latin typeface="Times New Roman" pitchFamily="18" charset="0"/>
              </a:rPr>
              <a:t>is standard of care</a:t>
            </a:r>
            <a:endParaRPr lang="fr-FR" sz="4400" b="1" dirty="0">
              <a:latin typeface="Times New Roman" pitchFamily="18" charset="0"/>
            </a:endParaRPr>
          </a:p>
        </p:txBody>
      </p:sp>
      <p:sp>
        <p:nvSpPr>
          <p:cNvPr id="837641" name="AutoShape 9"/>
          <p:cNvSpPr>
            <a:spLocks noChangeArrowheads="1"/>
          </p:cNvSpPr>
          <p:nvPr/>
        </p:nvSpPr>
        <p:spPr bwMode="auto">
          <a:xfrm>
            <a:off x="2819401" y="3400301"/>
            <a:ext cx="2559957" cy="1171699"/>
          </a:xfrm>
          <a:prstGeom prst="wedgeRoundRectCallout">
            <a:avLst>
              <a:gd name="adj1" fmla="val 71431"/>
              <a:gd name="adj2" fmla="val -99481"/>
              <a:gd name="adj3" fmla="val 16667"/>
            </a:avLst>
          </a:prstGeom>
          <a:solidFill>
            <a:srgbClr val="CCECFF"/>
          </a:solidFill>
          <a:ln w="76200" cmpd="tri">
            <a:solidFill>
              <a:srgbClr val="000099"/>
            </a:solidFill>
            <a:miter lim="800000"/>
            <a:headEnd/>
            <a:tailEnd/>
          </a:ln>
          <a:effectLst/>
        </p:spPr>
        <p:txBody>
          <a:bodyPr/>
          <a:lstStyle/>
          <a:p>
            <a:pPr marL="457200" indent="-457200" eaLnBrk="0" hangingPunct="0">
              <a:spcBef>
                <a:spcPct val="20000"/>
              </a:spcBef>
              <a:buClr>
                <a:schemeClr val="accent1"/>
              </a:buClr>
              <a:buSzPct val="70000"/>
              <a:buFont typeface="Monotype Sorts" pitchFamily="2" charset="2"/>
              <a:buAutoNum type="arabicPeriod"/>
            </a:pPr>
            <a:r>
              <a:rPr kumimoji="1" lang="fr-FR" sz="2400" i="1" dirty="0"/>
              <a:t>Recognized</a:t>
            </a:r>
          </a:p>
          <a:p>
            <a:pPr marL="457200" indent="-457200" eaLnBrk="0" hangingPunct="0">
              <a:spcBef>
                <a:spcPct val="20000"/>
              </a:spcBef>
              <a:buClr>
                <a:schemeClr val="accent1"/>
              </a:buClr>
              <a:buSzPct val="70000"/>
              <a:buFont typeface="Monotype Sorts" pitchFamily="2" charset="2"/>
              <a:buAutoNum type="arabicPeriod"/>
            </a:pPr>
            <a:r>
              <a:rPr kumimoji="1" lang="fr-FR" sz="2400" i="1" dirty="0"/>
              <a:t>Explained</a:t>
            </a:r>
          </a:p>
          <a:p>
            <a:pPr marL="457200" indent="-457200" eaLnBrk="0" hangingPunct="0">
              <a:spcBef>
                <a:spcPct val="20000"/>
              </a:spcBef>
              <a:buClr>
                <a:schemeClr val="accent1"/>
              </a:buClr>
              <a:buSzPct val="70000"/>
            </a:pPr>
            <a:r>
              <a:rPr kumimoji="1" lang="fr-FR" sz="3200" dirty="0"/>
              <a:t>3. Act</a:t>
            </a:r>
            <a:endParaRPr lang="en-GB" sz="2800" dirty="0">
              <a:latin typeface="Times New Roman" pitchFamily="18" charset="0"/>
            </a:endParaRPr>
          </a:p>
        </p:txBody>
      </p:sp>
    </p:spTree>
    <p:extLst>
      <p:ext uri="{BB962C8B-B14F-4D97-AF65-F5344CB8AC3E}">
        <p14:creationId xmlns:p14="http://schemas.microsoft.com/office/powerpoint/2010/main" val="2799474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37641"/>
                                        </p:tgtEl>
                                      </p:cBhvr>
                                    </p:animEffect>
                                    <p:animScale>
                                      <p:cBhvr>
                                        <p:cTn id="7" dur="250" autoRev="1" fill="hold"/>
                                        <p:tgtEl>
                                          <p:spTgt spid="83764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3763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3763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37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7640" grpId="0" animBg="1"/>
      <p:bldP spid="83764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ChangeArrowheads="1"/>
          </p:cNvSpPr>
          <p:nvPr/>
        </p:nvSpPr>
        <p:spPr bwMode="auto">
          <a:xfrm>
            <a:off x="6240463" y="1196975"/>
            <a:ext cx="1943100" cy="1079500"/>
          </a:xfrm>
          <a:prstGeom prst="rect">
            <a:avLst/>
          </a:prstGeom>
          <a:gradFill rotWithShape="1">
            <a:gsLst>
              <a:gs pos="0">
                <a:srgbClr val="0000FF"/>
              </a:gs>
              <a:gs pos="100000">
                <a:srgbClr val="0000FF">
                  <a:gamma/>
                  <a:shade val="46275"/>
                  <a:invGamma/>
                </a:srgbClr>
              </a:gs>
            </a:gsLst>
            <a:path path="rect">
              <a:fillToRect r="100000" b="100000"/>
            </a:path>
          </a:gradFill>
          <a:ln w="38100">
            <a:noFill/>
            <a:miter lim="800000"/>
            <a:headEnd/>
            <a:tailEnd/>
          </a:ln>
        </p:spPr>
        <p:txBody>
          <a:bodyPr/>
          <a:lstStyle/>
          <a:p>
            <a:pPr algn="ctr">
              <a:lnSpc>
                <a:spcPct val="85000"/>
              </a:lnSpc>
            </a:pPr>
            <a:r>
              <a:rPr lang="en-US" altLang="zh-CN" b="1" i="1" dirty="0">
                <a:solidFill>
                  <a:schemeClr val="bg1"/>
                </a:solidFill>
                <a:latin typeface="Arial Narrow" pitchFamily="34" charset="0"/>
                <a:ea typeface="SimSun" pitchFamily="2" charset="-122"/>
                <a:cs typeface="Arial" charset="0"/>
              </a:rPr>
              <a:t>Alcohol-based handrub at point of care </a:t>
            </a:r>
            <a:endParaRPr lang="en-US" b="1" dirty="0">
              <a:solidFill>
                <a:schemeClr val="bg1"/>
              </a:solidFill>
              <a:latin typeface="Arial Narrow" pitchFamily="34" charset="0"/>
              <a:ea typeface="SimSun" pitchFamily="2" charset="-122"/>
              <a:cs typeface="Arial" charset="0"/>
            </a:endParaRPr>
          </a:p>
        </p:txBody>
      </p:sp>
      <p:sp>
        <p:nvSpPr>
          <p:cNvPr id="1232899" name="Rectangle 3"/>
          <p:cNvSpPr>
            <a:spLocks noChangeArrowheads="1"/>
          </p:cNvSpPr>
          <p:nvPr/>
        </p:nvSpPr>
        <p:spPr bwMode="auto">
          <a:xfrm>
            <a:off x="8328028" y="1196975"/>
            <a:ext cx="2195513" cy="1079500"/>
          </a:xfrm>
          <a:prstGeom prst="rect">
            <a:avLst/>
          </a:prstGeom>
          <a:gradFill rotWithShape="1">
            <a:gsLst>
              <a:gs pos="0">
                <a:srgbClr val="0000FF"/>
              </a:gs>
              <a:gs pos="100000">
                <a:srgbClr val="0000FF">
                  <a:gamma/>
                  <a:shade val="46275"/>
                  <a:invGamma/>
                </a:srgbClr>
              </a:gs>
            </a:gsLst>
            <a:path path="rect">
              <a:fillToRect r="100000" b="100000"/>
            </a:path>
          </a:gradFill>
          <a:ln w="38100">
            <a:noFill/>
            <a:miter lim="800000"/>
            <a:headEnd/>
            <a:tailEnd/>
          </a:ln>
        </p:spPr>
        <p:txBody>
          <a:bodyPr/>
          <a:lstStyle/>
          <a:p>
            <a:pPr algn="ctr">
              <a:lnSpc>
                <a:spcPct val="85000"/>
              </a:lnSpc>
            </a:pPr>
            <a:r>
              <a:rPr lang="en-US" altLang="zh-CN" b="1" dirty="0">
                <a:solidFill>
                  <a:schemeClr val="bg1"/>
                </a:solidFill>
                <a:latin typeface="Arial Narrow" pitchFamily="34" charset="0"/>
                <a:ea typeface="SimSun" pitchFamily="2" charset="-122"/>
                <a:cs typeface="Arial" charset="0"/>
              </a:rPr>
              <a:t>A</a:t>
            </a:r>
            <a:r>
              <a:rPr lang="en-US" altLang="zh-CN" b="1" i="1" dirty="0">
                <a:solidFill>
                  <a:schemeClr val="bg1"/>
                </a:solidFill>
                <a:latin typeface="Arial Narrow" pitchFamily="34" charset="0"/>
                <a:ea typeface="SimSun" pitchFamily="2" charset="-122"/>
                <a:cs typeface="Arial" charset="0"/>
              </a:rPr>
              <a:t>ccess to safe, continuous water supply, soap and towels</a:t>
            </a:r>
            <a:endParaRPr lang="en-US" b="1" dirty="0">
              <a:solidFill>
                <a:schemeClr val="bg1"/>
              </a:solidFill>
              <a:latin typeface="Arial Narrow" pitchFamily="34" charset="0"/>
              <a:ea typeface="SimSun" pitchFamily="2" charset="-122"/>
              <a:cs typeface="Arial" charset="0"/>
            </a:endParaRPr>
          </a:p>
        </p:txBody>
      </p:sp>
      <p:sp>
        <p:nvSpPr>
          <p:cNvPr id="1232900" name="Rectangle 4"/>
          <p:cNvSpPr>
            <a:spLocks noChangeArrowheads="1"/>
          </p:cNvSpPr>
          <p:nvPr/>
        </p:nvSpPr>
        <p:spPr bwMode="auto">
          <a:xfrm>
            <a:off x="6383338" y="2852738"/>
            <a:ext cx="3960812" cy="431800"/>
          </a:xfrm>
          <a:prstGeom prst="rect">
            <a:avLst/>
          </a:prstGeom>
          <a:gradFill rotWithShape="1">
            <a:gsLst>
              <a:gs pos="0">
                <a:srgbClr val="0000FF"/>
              </a:gs>
              <a:gs pos="100000">
                <a:srgbClr val="0000FF">
                  <a:gamma/>
                  <a:shade val="46275"/>
                  <a:invGamma/>
                </a:srgbClr>
              </a:gs>
            </a:gsLst>
            <a:path path="rect">
              <a:fillToRect r="100000" b="100000"/>
            </a:path>
          </a:gradFill>
          <a:ln w="38100">
            <a:noFill/>
            <a:miter lim="800000"/>
            <a:headEnd/>
            <a:tailEnd/>
          </a:ln>
        </p:spPr>
        <p:txBody>
          <a:bodyPr/>
          <a:lstStyle/>
          <a:p>
            <a:pPr algn="ctr">
              <a:lnSpc>
                <a:spcPct val="85000"/>
              </a:lnSpc>
            </a:pPr>
            <a:r>
              <a:rPr lang="en-US" altLang="zh-CN" sz="2400" b="1" dirty="0">
                <a:solidFill>
                  <a:schemeClr val="bg1"/>
                </a:solidFill>
                <a:latin typeface="Arial Narrow" pitchFamily="34" charset="0"/>
                <a:ea typeface="SimSun" pitchFamily="2" charset="-122"/>
                <a:cs typeface="Arial" charset="0"/>
              </a:rPr>
              <a:t>2. Training and Education</a:t>
            </a:r>
            <a:endParaRPr lang="en-US" sz="2400" b="1" dirty="0">
              <a:solidFill>
                <a:schemeClr val="bg1"/>
              </a:solidFill>
              <a:latin typeface="Arial Narrow" pitchFamily="34" charset="0"/>
              <a:ea typeface="SimSun" pitchFamily="2" charset="-122"/>
              <a:cs typeface="Arial" charset="0"/>
            </a:endParaRPr>
          </a:p>
        </p:txBody>
      </p:sp>
      <p:sp>
        <p:nvSpPr>
          <p:cNvPr id="1232901" name="Rectangle 5"/>
          <p:cNvSpPr>
            <a:spLocks noChangeArrowheads="1"/>
          </p:cNvSpPr>
          <p:nvPr/>
        </p:nvSpPr>
        <p:spPr bwMode="auto">
          <a:xfrm>
            <a:off x="6383338" y="3789363"/>
            <a:ext cx="3960812" cy="577850"/>
          </a:xfrm>
          <a:prstGeom prst="rect">
            <a:avLst/>
          </a:prstGeom>
          <a:gradFill rotWithShape="1">
            <a:gsLst>
              <a:gs pos="0">
                <a:srgbClr val="0000FF"/>
              </a:gs>
              <a:gs pos="100000">
                <a:srgbClr val="0000FF">
                  <a:gamma/>
                  <a:shade val="46275"/>
                  <a:invGamma/>
                </a:srgbClr>
              </a:gs>
            </a:gsLst>
            <a:path path="rect">
              <a:fillToRect r="100000" b="100000"/>
            </a:path>
          </a:gradFill>
          <a:ln w="38100">
            <a:noFill/>
            <a:miter lim="800000"/>
            <a:headEnd/>
            <a:tailEnd/>
          </a:ln>
        </p:spPr>
        <p:txBody>
          <a:bodyPr/>
          <a:lstStyle/>
          <a:p>
            <a:pPr algn="ctr">
              <a:lnSpc>
                <a:spcPct val="85000"/>
              </a:lnSpc>
            </a:pPr>
            <a:r>
              <a:rPr lang="en-US" altLang="zh-CN" sz="2400" b="1" dirty="0">
                <a:solidFill>
                  <a:schemeClr val="bg1"/>
                </a:solidFill>
                <a:latin typeface="Arial Narrow" pitchFamily="34" charset="0"/>
                <a:ea typeface="SimSun" pitchFamily="2" charset="-122"/>
                <a:cs typeface="Arial" charset="0"/>
              </a:rPr>
              <a:t>3. Observation and feedback</a:t>
            </a:r>
            <a:endParaRPr lang="en-US" sz="2400" b="1" dirty="0">
              <a:solidFill>
                <a:schemeClr val="bg1"/>
              </a:solidFill>
              <a:latin typeface="Arial Narrow" pitchFamily="34" charset="0"/>
              <a:ea typeface="SimSun" pitchFamily="2" charset="-122"/>
              <a:cs typeface="Arial" charset="0"/>
            </a:endParaRPr>
          </a:p>
        </p:txBody>
      </p:sp>
      <p:sp>
        <p:nvSpPr>
          <p:cNvPr id="1232902" name="Rectangle 6"/>
          <p:cNvSpPr>
            <a:spLocks noChangeArrowheads="1"/>
          </p:cNvSpPr>
          <p:nvPr/>
        </p:nvSpPr>
        <p:spPr bwMode="auto">
          <a:xfrm>
            <a:off x="6456366" y="4868863"/>
            <a:ext cx="3887787" cy="576262"/>
          </a:xfrm>
          <a:prstGeom prst="rect">
            <a:avLst/>
          </a:prstGeom>
          <a:gradFill rotWithShape="1">
            <a:gsLst>
              <a:gs pos="0">
                <a:srgbClr val="0000FF"/>
              </a:gs>
              <a:gs pos="100000">
                <a:srgbClr val="0000FF">
                  <a:gamma/>
                  <a:shade val="46275"/>
                  <a:invGamma/>
                </a:srgbClr>
              </a:gs>
            </a:gsLst>
            <a:path path="rect">
              <a:fillToRect r="100000" b="100000"/>
            </a:path>
          </a:gradFill>
          <a:ln w="38100">
            <a:noFill/>
            <a:miter lim="800000"/>
            <a:headEnd/>
            <a:tailEnd/>
          </a:ln>
        </p:spPr>
        <p:txBody>
          <a:bodyPr/>
          <a:lstStyle/>
          <a:p>
            <a:pPr algn="ctr">
              <a:lnSpc>
                <a:spcPct val="85000"/>
              </a:lnSpc>
            </a:pPr>
            <a:r>
              <a:rPr lang="en-US" altLang="zh-CN" sz="2400" b="1" dirty="0">
                <a:solidFill>
                  <a:schemeClr val="bg1"/>
                </a:solidFill>
                <a:latin typeface="Arial Narrow" pitchFamily="34" charset="0"/>
                <a:ea typeface="SimSun" pitchFamily="2" charset="-122"/>
                <a:cs typeface="Arial" charset="0"/>
              </a:rPr>
              <a:t>4. Reminders in the hospital</a:t>
            </a:r>
            <a:endParaRPr lang="en-US" sz="2400" b="1" dirty="0">
              <a:solidFill>
                <a:schemeClr val="bg1"/>
              </a:solidFill>
              <a:latin typeface="Arial Narrow" pitchFamily="34" charset="0"/>
              <a:ea typeface="SimSun" pitchFamily="2" charset="-122"/>
              <a:cs typeface="Arial" charset="0"/>
            </a:endParaRPr>
          </a:p>
        </p:txBody>
      </p:sp>
      <p:sp>
        <p:nvSpPr>
          <p:cNvPr id="1232903" name="Rectangle 7"/>
          <p:cNvSpPr>
            <a:spLocks noChangeArrowheads="1"/>
          </p:cNvSpPr>
          <p:nvPr/>
        </p:nvSpPr>
        <p:spPr bwMode="auto">
          <a:xfrm>
            <a:off x="6456366" y="5949950"/>
            <a:ext cx="3887787" cy="719138"/>
          </a:xfrm>
          <a:prstGeom prst="rect">
            <a:avLst/>
          </a:prstGeom>
          <a:gradFill rotWithShape="1">
            <a:gsLst>
              <a:gs pos="0">
                <a:srgbClr val="0000FF"/>
              </a:gs>
              <a:gs pos="100000">
                <a:srgbClr val="0000FF">
                  <a:gamma/>
                  <a:shade val="46275"/>
                  <a:invGamma/>
                </a:srgbClr>
              </a:gs>
            </a:gsLst>
            <a:path path="rect">
              <a:fillToRect r="100000" b="100000"/>
            </a:path>
          </a:gradFill>
          <a:ln w="38100">
            <a:noFill/>
            <a:miter lim="800000"/>
            <a:headEnd/>
            <a:tailEnd/>
          </a:ln>
        </p:spPr>
        <p:txBody>
          <a:bodyPr/>
          <a:lstStyle/>
          <a:p>
            <a:pPr algn="ctr">
              <a:lnSpc>
                <a:spcPct val="85000"/>
              </a:lnSpc>
            </a:pPr>
            <a:r>
              <a:rPr lang="en-US" altLang="zh-CN" sz="2400" b="1" dirty="0">
                <a:solidFill>
                  <a:schemeClr val="bg1"/>
                </a:solidFill>
                <a:latin typeface="Arial Narrow" pitchFamily="34" charset="0"/>
                <a:ea typeface="SimSun" pitchFamily="2" charset="-122"/>
                <a:cs typeface="Arial" charset="0"/>
              </a:rPr>
              <a:t>5. Hospital safety climate</a:t>
            </a:r>
            <a:endParaRPr lang="en-US" sz="2400" b="1" dirty="0">
              <a:solidFill>
                <a:schemeClr val="bg1"/>
              </a:solidFill>
              <a:latin typeface="Arial Narrow" pitchFamily="34" charset="0"/>
              <a:ea typeface="SimSun" pitchFamily="2" charset="-122"/>
              <a:cs typeface="Arial" charset="0"/>
            </a:endParaRPr>
          </a:p>
        </p:txBody>
      </p:sp>
      <p:sp>
        <p:nvSpPr>
          <p:cNvPr id="1232904" name="Oval 8"/>
          <p:cNvSpPr>
            <a:spLocks noChangeArrowheads="1"/>
          </p:cNvSpPr>
          <p:nvPr/>
        </p:nvSpPr>
        <p:spPr bwMode="auto">
          <a:xfrm>
            <a:off x="8183566" y="5516566"/>
            <a:ext cx="288925" cy="287337"/>
          </a:xfrm>
          <a:prstGeom prst="ellipse">
            <a:avLst/>
          </a:prstGeom>
          <a:solidFill>
            <a:schemeClr val="tx1"/>
          </a:solidFill>
          <a:ln w="9525">
            <a:solidFill>
              <a:schemeClr val="tx1"/>
            </a:solidFill>
            <a:round/>
            <a:headEnd/>
            <a:tailEnd/>
          </a:ln>
          <a:effectLst/>
        </p:spPr>
        <p:txBody>
          <a:bodyPr wrap="none" anchor="ctr"/>
          <a:lstStyle/>
          <a:p>
            <a:pPr algn="ctr"/>
            <a:r>
              <a:rPr lang="en-GB" sz="2000" b="1" dirty="0">
                <a:solidFill>
                  <a:schemeClr val="bg1"/>
                </a:solidFill>
              </a:rPr>
              <a:t>+</a:t>
            </a:r>
            <a:endParaRPr lang="en-US" sz="2000" b="1" dirty="0">
              <a:solidFill>
                <a:schemeClr val="bg1"/>
              </a:solidFill>
            </a:endParaRPr>
          </a:p>
        </p:txBody>
      </p:sp>
      <p:sp>
        <p:nvSpPr>
          <p:cNvPr id="1232905" name="Oval 9"/>
          <p:cNvSpPr>
            <a:spLocks noChangeArrowheads="1"/>
          </p:cNvSpPr>
          <p:nvPr/>
        </p:nvSpPr>
        <p:spPr bwMode="auto">
          <a:xfrm>
            <a:off x="8112128" y="3357566"/>
            <a:ext cx="288925" cy="287337"/>
          </a:xfrm>
          <a:prstGeom prst="ellipse">
            <a:avLst/>
          </a:prstGeom>
          <a:solidFill>
            <a:schemeClr val="tx1"/>
          </a:solidFill>
          <a:ln w="9525">
            <a:solidFill>
              <a:schemeClr val="tx1"/>
            </a:solidFill>
            <a:round/>
            <a:headEnd/>
            <a:tailEnd/>
          </a:ln>
          <a:effectLst/>
        </p:spPr>
        <p:txBody>
          <a:bodyPr wrap="none" anchor="ctr"/>
          <a:lstStyle/>
          <a:p>
            <a:pPr algn="ctr"/>
            <a:r>
              <a:rPr lang="en-GB" sz="2000" b="1" dirty="0">
                <a:solidFill>
                  <a:schemeClr val="bg1"/>
                </a:solidFill>
              </a:rPr>
              <a:t>+</a:t>
            </a:r>
            <a:endParaRPr lang="en-US" sz="2000" b="1" dirty="0">
              <a:solidFill>
                <a:schemeClr val="bg1"/>
              </a:solidFill>
            </a:endParaRPr>
          </a:p>
        </p:txBody>
      </p:sp>
      <p:sp>
        <p:nvSpPr>
          <p:cNvPr id="1232906" name="Oval 10"/>
          <p:cNvSpPr>
            <a:spLocks noChangeArrowheads="1"/>
          </p:cNvSpPr>
          <p:nvPr/>
        </p:nvSpPr>
        <p:spPr bwMode="auto">
          <a:xfrm>
            <a:off x="8040691" y="2420941"/>
            <a:ext cx="288925" cy="287337"/>
          </a:xfrm>
          <a:prstGeom prst="ellipse">
            <a:avLst/>
          </a:prstGeom>
          <a:solidFill>
            <a:schemeClr val="tx1"/>
          </a:solidFill>
          <a:ln w="9525">
            <a:solidFill>
              <a:schemeClr val="tx1"/>
            </a:solidFill>
            <a:round/>
            <a:headEnd/>
            <a:tailEnd/>
          </a:ln>
          <a:effectLst/>
        </p:spPr>
        <p:txBody>
          <a:bodyPr wrap="none" anchor="ctr"/>
          <a:lstStyle/>
          <a:p>
            <a:pPr algn="ctr"/>
            <a:r>
              <a:rPr lang="en-GB" sz="2000" b="1" dirty="0">
                <a:solidFill>
                  <a:schemeClr val="bg1"/>
                </a:solidFill>
              </a:rPr>
              <a:t>+</a:t>
            </a:r>
            <a:endParaRPr lang="en-US" sz="2000" b="1" dirty="0">
              <a:solidFill>
                <a:schemeClr val="bg1"/>
              </a:solidFill>
            </a:endParaRPr>
          </a:p>
        </p:txBody>
      </p:sp>
      <p:sp>
        <p:nvSpPr>
          <p:cNvPr id="1232907" name="Oval 11"/>
          <p:cNvSpPr>
            <a:spLocks noChangeArrowheads="1"/>
          </p:cNvSpPr>
          <p:nvPr/>
        </p:nvSpPr>
        <p:spPr bwMode="auto">
          <a:xfrm>
            <a:off x="8112128" y="4437066"/>
            <a:ext cx="288925" cy="287337"/>
          </a:xfrm>
          <a:prstGeom prst="ellipse">
            <a:avLst/>
          </a:prstGeom>
          <a:solidFill>
            <a:schemeClr val="tx1"/>
          </a:solidFill>
          <a:ln w="9525">
            <a:solidFill>
              <a:schemeClr val="tx1"/>
            </a:solidFill>
            <a:round/>
            <a:headEnd/>
            <a:tailEnd/>
          </a:ln>
          <a:effectLst/>
        </p:spPr>
        <p:txBody>
          <a:bodyPr wrap="none" anchor="ctr"/>
          <a:lstStyle/>
          <a:p>
            <a:pPr algn="ctr"/>
            <a:r>
              <a:rPr lang="en-GB" sz="2000" b="1" dirty="0">
                <a:solidFill>
                  <a:schemeClr val="bg1"/>
                </a:solidFill>
              </a:rPr>
              <a:t>+</a:t>
            </a:r>
            <a:endParaRPr lang="en-US" sz="2000" b="1" dirty="0">
              <a:solidFill>
                <a:schemeClr val="bg1"/>
              </a:solidFill>
            </a:endParaRPr>
          </a:p>
        </p:txBody>
      </p:sp>
      <p:sp>
        <p:nvSpPr>
          <p:cNvPr id="1232908" name="Text Box 12"/>
          <p:cNvSpPr txBox="1">
            <a:spLocks noChangeArrowheads="1"/>
          </p:cNvSpPr>
          <p:nvPr/>
        </p:nvSpPr>
        <p:spPr bwMode="auto">
          <a:xfrm>
            <a:off x="1524000" y="6308728"/>
            <a:ext cx="184150" cy="366713"/>
          </a:xfrm>
          <a:prstGeom prst="rect">
            <a:avLst/>
          </a:prstGeom>
          <a:noFill/>
          <a:ln w="9525">
            <a:noFill/>
            <a:miter lim="800000"/>
            <a:headEnd/>
            <a:tailEnd/>
          </a:ln>
          <a:effectLst/>
        </p:spPr>
        <p:txBody>
          <a:bodyPr wrap="none">
            <a:spAutoFit/>
          </a:bodyPr>
          <a:lstStyle/>
          <a:p>
            <a:endParaRPr lang="it-IT"/>
          </a:p>
        </p:txBody>
      </p:sp>
      <p:sp>
        <p:nvSpPr>
          <p:cNvPr id="1232909" name="Text Box 13"/>
          <p:cNvSpPr txBox="1">
            <a:spLocks noChangeArrowheads="1"/>
          </p:cNvSpPr>
          <p:nvPr/>
        </p:nvSpPr>
        <p:spPr bwMode="auto">
          <a:xfrm>
            <a:off x="6435725" y="6329363"/>
            <a:ext cx="184150" cy="366712"/>
          </a:xfrm>
          <a:prstGeom prst="rect">
            <a:avLst/>
          </a:prstGeom>
          <a:noFill/>
          <a:ln w="9525">
            <a:noFill/>
            <a:miter lim="800000"/>
            <a:headEnd/>
            <a:tailEnd/>
          </a:ln>
          <a:effectLst/>
        </p:spPr>
        <p:txBody>
          <a:bodyPr wrap="none">
            <a:spAutoFit/>
          </a:bodyPr>
          <a:lstStyle/>
          <a:p>
            <a:endParaRPr lang="it-IT"/>
          </a:p>
        </p:txBody>
      </p:sp>
      <p:sp>
        <p:nvSpPr>
          <p:cNvPr id="1232910" name="Line 14"/>
          <p:cNvSpPr>
            <a:spLocks noChangeShapeType="1"/>
          </p:cNvSpPr>
          <p:nvPr/>
        </p:nvSpPr>
        <p:spPr bwMode="auto">
          <a:xfrm>
            <a:off x="3575050" y="6524625"/>
            <a:ext cx="0" cy="0"/>
          </a:xfrm>
          <a:prstGeom prst="line">
            <a:avLst/>
          </a:prstGeom>
          <a:noFill/>
          <a:ln w="9525">
            <a:solidFill>
              <a:schemeClr val="tx1"/>
            </a:solidFill>
            <a:round/>
            <a:headEnd/>
            <a:tailEnd type="triangle" w="med" len="med"/>
          </a:ln>
          <a:effectLst/>
        </p:spPr>
        <p:txBody>
          <a:bodyPr/>
          <a:lstStyle/>
          <a:p>
            <a:endParaRPr lang="en-IN" dirty="0"/>
          </a:p>
        </p:txBody>
      </p:sp>
      <p:sp>
        <p:nvSpPr>
          <p:cNvPr id="1232911" name="Rectangle 15"/>
          <p:cNvSpPr>
            <a:spLocks noGrp="1" noChangeArrowheads="1"/>
          </p:cNvSpPr>
          <p:nvPr>
            <p:ph idx="4294967295"/>
          </p:nvPr>
        </p:nvSpPr>
        <p:spPr>
          <a:xfrm>
            <a:off x="1905000" y="1411290"/>
            <a:ext cx="3887788" cy="4467225"/>
          </a:xfrm>
          <a:prstGeom prst="rect">
            <a:avLst/>
          </a:prstGeom>
          <a:gradFill rotWithShape="1">
            <a:gsLst>
              <a:gs pos="0">
                <a:srgbClr val="FF6600"/>
              </a:gs>
              <a:gs pos="100000">
                <a:srgbClr val="FF6600">
                  <a:gamma/>
                  <a:shade val="46275"/>
                  <a:invGamma/>
                </a:srgbClr>
              </a:gs>
            </a:gsLst>
            <a:path path="rect">
              <a:fillToRect r="100000" b="100000"/>
            </a:path>
          </a:gradFill>
        </p:spPr>
        <p:txBody>
          <a:bodyPr anchor="ctr"/>
          <a:lstStyle/>
          <a:p>
            <a:pPr marL="0" indent="0" algn="ctr">
              <a:buNone/>
            </a:pPr>
            <a:r>
              <a:rPr lang="en-GB" sz="3600" dirty="0">
                <a:solidFill>
                  <a:schemeClr val="bg1"/>
                </a:solidFill>
                <a:latin typeface="Arial Narrow" pitchFamily="34" charset="0"/>
              </a:rPr>
              <a:t>The  </a:t>
            </a:r>
            <a:r>
              <a:rPr lang="en-GB" sz="6000" dirty="0">
                <a:solidFill>
                  <a:schemeClr val="bg1"/>
                </a:solidFill>
                <a:latin typeface="Arial Narrow" pitchFamily="34" charset="0"/>
              </a:rPr>
              <a:t>5</a:t>
            </a:r>
            <a:r>
              <a:rPr lang="en-GB" sz="3600" dirty="0">
                <a:solidFill>
                  <a:schemeClr val="bg1"/>
                </a:solidFill>
                <a:latin typeface="Arial Narrow" pitchFamily="34" charset="0"/>
              </a:rPr>
              <a:t>  core components of the WHO Multimodal Hand Hygiene Improvement Strategy</a:t>
            </a:r>
            <a:endParaRPr lang="en-US" sz="3600" dirty="0">
              <a:solidFill>
                <a:schemeClr val="bg1"/>
              </a:solidFill>
              <a:latin typeface="Arial Narrow" pitchFamily="34" charset="0"/>
            </a:endParaRPr>
          </a:p>
        </p:txBody>
      </p:sp>
      <p:sp>
        <p:nvSpPr>
          <p:cNvPr id="1232912" name="Rectangle 16"/>
          <p:cNvSpPr>
            <a:spLocks noChangeArrowheads="1"/>
          </p:cNvSpPr>
          <p:nvPr/>
        </p:nvSpPr>
        <p:spPr bwMode="auto">
          <a:xfrm>
            <a:off x="6240466" y="260350"/>
            <a:ext cx="4033837" cy="431800"/>
          </a:xfrm>
          <a:prstGeom prst="rect">
            <a:avLst/>
          </a:prstGeom>
          <a:gradFill rotWithShape="1">
            <a:gsLst>
              <a:gs pos="0">
                <a:srgbClr val="0000FF"/>
              </a:gs>
              <a:gs pos="100000">
                <a:srgbClr val="0000FF">
                  <a:gamma/>
                  <a:shade val="46275"/>
                  <a:invGamma/>
                </a:srgbClr>
              </a:gs>
            </a:gsLst>
            <a:path path="rect">
              <a:fillToRect r="100000" b="100000"/>
            </a:path>
          </a:gradFill>
          <a:ln w="38100">
            <a:noFill/>
            <a:miter lim="800000"/>
            <a:headEnd/>
            <a:tailEnd/>
          </a:ln>
        </p:spPr>
        <p:txBody>
          <a:bodyPr/>
          <a:lstStyle/>
          <a:p>
            <a:pPr algn="ctr">
              <a:lnSpc>
                <a:spcPct val="85000"/>
              </a:lnSpc>
            </a:pPr>
            <a:r>
              <a:rPr lang="en-US" altLang="zh-CN" sz="2400" b="1" dirty="0">
                <a:solidFill>
                  <a:schemeClr val="bg1"/>
                </a:solidFill>
                <a:latin typeface="Arial Narrow" pitchFamily="34" charset="0"/>
                <a:ea typeface="SimSun" pitchFamily="2" charset="-122"/>
                <a:cs typeface="Arial" charset="0"/>
              </a:rPr>
              <a:t>1. System change</a:t>
            </a:r>
            <a:endParaRPr lang="en-US" sz="2400" b="1" dirty="0">
              <a:solidFill>
                <a:schemeClr val="bg1"/>
              </a:solidFill>
              <a:latin typeface="Arial Narrow" pitchFamily="34" charset="0"/>
              <a:ea typeface="SimSun" pitchFamily="2" charset="-122"/>
              <a:cs typeface="Arial" charset="0"/>
            </a:endParaRPr>
          </a:p>
        </p:txBody>
      </p:sp>
      <p:sp>
        <p:nvSpPr>
          <p:cNvPr id="1232913" name="Line 17"/>
          <p:cNvSpPr>
            <a:spLocks noChangeShapeType="1"/>
          </p:cNvSpPr>
          <p:nvPr/>
        </p:nvSpPr>
        <p:spPr bwMode="auto">
          <a:xfrm>
            <a:off x="8256588" y="620716"/>
            <a:ext cx="0" cy="287337"/>
          </a:xfrm>
          <a:prstGeom prst="line">
            <a:avLst/>
          </a:prstGeom>
          <a:noFill/>
          <a:ln w="38100">
            <a:solidFill>
              <a:srgbClr val="0000FF"/>
            </a:solidFill>
            <a:round/>
            <a:headEnd/>
            <a:tailEnd/>
          </a:ln>
          <a:effectLst/>
        </p:spPr>
        <p:txBody>
          <a:bodyPr/>
          <a:lstStyle/>
          <a:p>
            <a:endParaRPr lang="en-IN" dirty="0"/>
          </a:p>
        </p:txBody>
      </p:sp>
      <p:sp>
        <p:nvSpPr>
          <p:cNvPr id="1232914" name="Line 18"/>
          <p:cNvSpPr>
            <a:spLocks noChangeShapeType="1"/>
          </p:cNvSpPr>
          <p:nvPr/>
        </p:nvSpPr>
        <p:spPr bwMode="auto">
          <a:xfrm>
            <a:off x="7032625" y="908050"/>
            <a:ext cx="2592388" cy="0"/>
          </a:xfrm>
          <a:prstGeom prst="line">
            <a:avLst/>
          </a:prstGeom>
          <a:noFill/>
          <a:ln w="38100">
            <a:solidFill>
              <a:srgbClr val="0000FF"/>
            </a:solidFill>
            <a:round/>
            <a:headEnd/>
            <a:tailEnd/>
          </a:ln>
          <a:effectLst/>
        </p:spPr>
        <p:txBody>
          <a:bodyPr/>
          <a:lstStyle/>
          <a:p>
            <a:endParaRPr lang="en-IN" dirty="0"/>
          </a:p>
        </p:txBody>
      </p:sp>
      <p:sp>
        <p:nvSpPr>
          <p:cNvPr id="1232915" name="Line 19"/>
          <p:cNvSpPr>
            <a:spLocks noChangeShapeType="1"/>
          </p:cNvSpPr>
          <p:nvPr/>
        </p:nvSpPr>
        <p:spPr bwMode="auto">
          <a:xfrm>
            <a:off x="7032625" y="908053"/>
            <a:ext cx="0" cy="288925"/>
          </a:xfrm>
          <a:prstGeom prst="line">
            <a:avLst/>
          </a:prstGeom>
          <a:noFill/>
          <a:ln w="38100">
            <a:solidFill>
              <a:srgbClr val="0000FF"/>
            </a:solidFill>
            <a:round/>
            <a:headEnd/>
            <a:tailEnd/>
          </a:ln>
          <a:effectLst/>
        </p:spPr>
        <p:txBody>
          <a:bodyPr/>
          <a:lstStyle/>
          <a:p>
            <a:endParaRPr lang="en-IN" dirty="0"/>
          </a:p>
        </p:txBody>
      </p:sp>
      <p:sp>
        <p:nvSpPr>
          <p:cNvPr id="1232916" name="Line 20"/>
          <p:cNvSpPr>
            <a:spLocks noChangeShapeType="1"/>
          </p:cNvSpPr>
          <p:nvPr/>
        </p:nvSpPr>
        <p:spPr bwMode="auto">
          <a:xfrm>
            <a:off x="9625013" y="908053"/>
            <a:ext cx="0" cy="288925"/>
          </a:xfrm>
          <a:prstGeom prst="line">
            <a:avLst/>
          </a:prstGeom>
          <a:noFill/>
          <a:ln w="38100">
            <a:solidFill>
              <a:srgbClr val="0000FF"/>
            </a:solidFill>
            <a:round/>
            <a:headEnd/>
            <a:tailEnd/>
          </a:ln>
          <a:effectLst/>
        </p:spPr>
        <p:txBody>
          <a:bodyPr/>
          <a:lstStyle/>
          <a:p>
            <a:endParaRPr lang="en-IN" dirty="0"/>
          </a:p>
        </p:txBody>
      </p:sp>
    </p:spTree>
    <p:extLst>
      <p:ext uri="{BB962C8B-B14F-4D97-AF65-F5344CB8AC3E}">
        <p14:creationId xmlns:p14="http://schemas.microsoft.com/office/powerpoint/2010/main" val="3723341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29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232913"/>
                                        </p:tgtEl>
                                        <p:attrNameLst>
                                          <p:attrName>style.visibility</p:attrName>
                                        </p:attrNameLst>
                                      </p:cBhvr>
                                      <p:to>
                                        <p:strVal val="visible"/>
                                      </p:to>
                                    </p:set>
                                    <p:animEffect transition="in" filter="dissolve">
                                      <p:cBhvr>
                                        <p:cTn id="11" dur="500"/>
                                        <p:tgtEl>
                                          <p:spTgt spid="123291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232914"/>
                                        </p:tgtEl>
                                        <p:attrNameLst>
                                          <p:attrName>style.visibility</p:attrName>
                                        </p:attrNameLst>
                                      </p:cBhvr>
                                      <p:to>
                                        <p:strVal val="visible"/>
                                      </p:to>
                                    </p:set>
                                    <p:animEffect transition="in" filter="dissolve">
                                      <p:cBhvr>
                                        <p:cTn id="14" dur="500"/>
                                        <p:tgtEl>
                                          <p:spTgt spid="123291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232915"/>
                                        </p:tgtEl>
                                        <p:attrNameLst>
                                          <p:attrName>style.visibility</p:attrName>
                                        </p:attrNameLst>
                                      </p:cBhvr>
                                      <p:to>
                                        <p:strVal val="visible"/>
                                      </p:to>
                                    </p:set>
                                    <p:animEffect transition="in" filter="dissolve">
                                      <p:cBhvr>
                                        <p:cTn id="17" dur="500"/>
                                        <p:tgtEl>
                                          <p:spTgt spid="123291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232916"/>
                                        </p:tgtEl>
                                        <p:attrNameLst>
                                          <p:attrName>style.visibility</p:attrName>
                                        </p:attrNameLst>
                                      </p:cBhvr>
                                      <p:to>
                                        <p:strVal val="visible"/>
                                      </p:to>
                                    </p:set>
                                    <p:animEffect transition="in" filter="dissolve">
                                      <p:cBhvr>
                                        <p:cTn id="20" dur="500"/>
                                        <p:tgtEl>
                                          <p:spTgt spid="123291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32898"/>
                                        </p:tgtEl>
                                        <p:attrNameLst>
                                          <p:attrName>style.visibility</p:attrName>
                                        </p:attrNameLst>
                                      </p:cBhvr>
                                      <p:to>
                                        <p:strVal val="visible"/>
                                      </p:to>
                                    </p:set>
                                    <p:animEffect transition="in" filter="dissolve">
                                      <p:cBhvr>
                                        <p:cTn id="23" dur="500"/>
                                        <p:tgtEl>
                                          <p:spTgt spid="123289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32899"/>
                                        </p:tgtEl>
                                        <p:attrNameLst>
                                          <p:attrName>style.visibility</p:attrName>
                                        </p:attrNameLst>
                                      </p:cBhvr>
                                      <p:to>
                                        <p:strVal val="visible"/>
                                      </p:to>
                                    </p:set>
                                    <p:animEffect transition="in" filter="dissolve">
                                      <p:cBhvr>
                                        <p:cTn id="26" dur="500"/>
                                        <p:tgtEl>
                                          <p:spTgt spid="123289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290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3290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3290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3290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3290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3290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3290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32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898" grpId="0" animBg="1"/>
      <p:bldP spid="1232899" grpId="0" animBg="1"/>
      <p:bldP spid="1232900" grpId="0" animBg="1"/>
      <p:bldP spid="1232901" grpId="0" animBg="1"/>
      <p:bldP spid="1232902" grpId="0" animBg="1"/>
      <p:bldP spid="1232903" grpId="0" animBg="1"/>
      <p:bldP spid="1232904" grpId="0" animBg="1"/>
      <p:bldP spid="1232905" grpId="0" animBg="1"/>
      <p:bldP spid="1232906" grpId="0" animBg="1"/>
      <p:bldP spid="1232907" grpId="0" animBg="1"/>
      <p:bldP spid="1232912" grpId="0" animBg="1"/>
      <p:bldP spid="1232913" grpId="0" animBg="1"/>
      <p:bldP spid="1232914" grpId="0" animBg="1"/>
      <p:bldP spid="1232915" grpId="0" animBg="1"/>
      <p:bldP spid="12329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8249" name="Rectangle 1418248">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8242" name="Picture 2" descr="FIVE MOMENTS-03"/>
          <p:cNvPicPr>
            <a:picLocks noChangeAspect="1" noChangeArrowheads="1"/>
          </p:cNvPicPr>
          <p:nvPr/>
        </p:nvPicPr>
        <p:blipFill>
          <a:blip r:embed="rId3"/>
          <a:srcRect/>
          <a:stretch>
            <a:fillRect/>
          </a:stretch>
        </p:blipFill>
        <p:spPr bwMode="auto">
          <a:xfrm>
            <a:off x="711200" y="728663"/>
            <a:ext cx="7208838" cy="5399088"/>
          </a:xfrm>
          <a:prstGeom prst="rect">
            <a:avLst/>
          </a:prstGeom>
        </p:spPr>
      </p:pic>
      <p:sp>
        <p:nvSpPr>
          <p:cNvPr id="1418243" name="Text Box 3"/>
          <p:cNvSpPr txBox="1">
            <a:spLocks noChangeArrowheads="1"/>
          </p:cNvSpPr>
          <p:nvPr/>
        </p:nvSpPr>
        <p:spPr bwMode="auto">
          <a:xfrm>
            <a:off x="711200" y="5808663"/>
            <a:ext cx="7208838" cy="319088"/>
          </a:xfrm>
          <a:prstGeom prst="rect">
            <a:avLst/>
          </a:prstGeom>
          <a:solidFill>
            <a:srgbClr val="000000">
              <a:alpha val="50000"/>
            </a:srgbClr>
          </a:solidFill>
          <a:ln>
            <a:noFill/>
          </a:ln>
          <a:effectLst/>
        </p:spPr>
        <p:txBody>
          <a:bodyPr wrap="square" lIns="0" anchor="ctr">
            <a:noAutofit/>
          </a:bodyPr>
          <a:lstStyle/>
          <a:p>
            <a:pPr algn="ctr">
              <a:spcAft>
                <a:spcPts val="600"/>
              </a:spcAft>
            </a:pPr>
            <a:r>
              <a:rPr lang="en-GB" altLang="zh-CN" sz="1300">
                <a:solidFill>
                  <a:srgbClr val="FFFFFF"/>
                </a:solidFill>
                <a:ea typeface="SimSun" pitchFamily="2" charset="-122"/>
              </a:rPr>
              <a:t>Sax H, Allegranzi B, Uçkay I, Larson E, Boyce J, Pittet D. </a:t>
            </a:r>
            <a:r>
              <a:rPr lang="en-GB" altLang="zh-CN" sz="1300" i="1">
                <a:solidFill>
                  <a:srgbClr val="FFFFFF"/>
                </a:solidFill>
                <a:ea typeface="SimSun" pitchFamily="2" charset="-122"/>
              </a:rPr>
              <a:t>J Hosp Infect</a:t>
            </a:r>
            <a:r>
              <a:rPr lang="en-GB" altLang="zh-CN" sz="1300">
                <a:solidFill>
                  <a:srgbClr val="FFFFFF"/>
                </a:solidFill>
                <a:ea typeface="SimSun" pitchFamily="2" charset="-122"/>
              </a:rPr>
              <a:t> 2007;</a:t>
            </a:r>
            <a:r>
              <a:rPr lang="en-US" altLang="zh-CN" sz="1300">
                <a:solidFill>
                  <a:srgbClr val="FFFFFF"/>
                </a:solidFill>
                <a:ea typeface="SimSun" pitchFamily="2" charset="-122"/>
              </a:rPr>
              <a:t>67:9-21</a:t>
            </a:r>
            <a:endParaRPr lang="fr-FR" sz="1300">
              <a:solidFill>
                <a:srgbClr val="FFFFFF"/>
              </a:solidFill>
            </a:endParaRPr>
          </a:p>
        </p:txBody>
      </p:sp>
      <p:sp>
        <p:nvSpPr>
          <p:cNvPr id="1418244" name="Rectangle 4"/>
          <p:cNvSpPr>
            <a:spLocks noGrp="1" noChangeArrowheads="1"/>
          </p:cNvSpPr>
          <p:nvPr>
            <p:ph type="title"/>
          </p:nvPr>
        </p:nvSpPr>
        <p:spPr>
          <a:xfrm>
            <a:off x="8379725" y="640081"/>
            <a:ext cx="3206143" cy="5489009"/>
          </a:xfrm>
        </p:spPr>
        <p:txBody>
          <a:bodyPr vert="horz" lIns="91440" tIns="45720" rIns="91440" bIns="45720" rtlCol="0" anchor="ctr">
            <a:normAutofit/>
          </a:bodyPr>
          <a:lstStyle/>
          <a:p>
            <a:pPr defTabSz="914400"/>
            <a:r>
              <a:rPr lang="en-US" sz="5200" kern="1200">
                <a:solidFill>
                  <a:schemeClr val="tx1"/>
                </a:solidFill>
                <a:latin typeface="+mj-lt"/>
                <a:ea typeface="+mj-ea"/>
                <a:cs typeface="+mj-cs"/>
              </a:rPr>
              <a:t>“My 5 Moments for Hand Hygiene”</a:t>
            </a:r>
          </a:p>
        </p:txBody>
      </p:sp>
    </p:spTree>
    <p:extLst>
      <p:ext uri="{BB962C8B-B14F-4D97-AF65-F5344CB8AC3E}">
        <p14:creationId xmlns:p14="http://schemas.microsoft.com/office/powerpoint/2010/main" val="324835968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ChangeArrowheads="1"/>
          </p:cNvSpPr>
          <p:nvPr/>
        </p:nvSpPr>
        <p:spPr bwMode="auto">
          <a:xfrm>
            <a:off x="1928020" y="319175"/>
            <a:ext cx="8145463" cy="1085850"/>
          </a:xfrm>
          <a:prstGeom prst="rect">
            <a:avLst/>
          </a:prstGeom>
          <a:noFill/>
          <a:ln w="9525">
            <a:noFill/>
            <a:miter lim="800000"/>
            <a:headEnd/>
            <a:tailEnd/>
          </a:ln>
          <a:effectLst/>
        </p:spPr>
        <p:txBody>
          <a:bodyPr lIns="92075" tIns="46038" rIns="92075" bIns="46038" anchor="b"/>
          <a:lstStyle/>
          <a:p>
            <a:pPr eaLnBrk="0" hangingPunct="0"/>
            <a:r>
              <a:rPr kumimoji="1" lang="fr-CH" sz="2000" b="1" dirty="0">
                <a:solidFill>
                  <a:schemeClr val="tx2"/>
                </a:solidFill>
                <a:latin typeface="Tahoma" pitchFamily="34" charset="0"/>
              </a:rPr>
              <a:t>Infection Control and Quality Healthcare in the New Millenium</a:t>
            </a:r>
            <a:endParaRPr lang="fr-FR" sz="4400" dirty="0">
              <a:solidFill>
                <a:srgbClr val="333399"/>
              </a:solidFill>
            </a:endParaRPr>
          </a:p>
          <a:p>
            <a:pPr eaLnBrk="0" hangingPunct="0"/>
            <a:r>
              <a:rPr lang="fr-FR" sz="4400" dirty="0">
                <a:solidFill>
                  <a:srgbClr val="333399"/>
                </a:solidFill>
              </a:rPr>
              <a:t>Multidisciplinary </a:t>
            </a:r>
            <a:r>
              <a:rPr lang="fr-CH" sz="4400" dirty="0">
                <a:solidFill>
                  <a:srgbClr val="333399"/>
                </a:solidFill>
              </a:rPr>
              <a:t>team a</a:t>
            </a:r>
            <a:r>
              <a:rPr lang="fr-FR" sz="4400" dirty="0">
                <a:solidFill>
                  <a:srgbClr val="333399"/>
                </a:solidFill>
              </a:rPr>
              <a:t>pproach</a:t>
            </a:r>
          </a:p>
        </p:txBody>
      </p:sp>
      <p:sp>
        <p:nvSpPr>
          <p:cNvPr id="856067" name="Rectangle 3"/>
          <p:cNvSpPr>
            <a:spLocks noChangeArrowheads="1"/>
          </p:cNvSpPr>
          <p:nvPr/>
        </p:nvSpPr>
        <p:spPr bwMode="auto">
          <a:xfrm>
            <a:off x="1803400" y="2133600"/>
            <a:ext cx="6840538" cy="369974"/>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endParaRPr lang="fr-FR" b="1" dirty="0">
              <a:solidFill>
                <a:srgbClr val="DBFFB8"/>
              </a:solidFill>
            </a:endParaRPr>
          </a:p>
        </p:txBody>
      </p:sp>
      <p:sp>
        <p:nvSpPr>
          <p:cNvPr id="856068" name="AutoShape 4"/>
          <p:cNvSpPr>
            <a:spLocks noChangeArrowheads="1"/>
          </p:cNvSpPr>
          <p:nvPr/>
        </p:nvSpPr>
        <p:spPr bwMode="auto">
          <a:xfrm>
            <a:off x="2978150" y="2216150"/>
            <a:ext cx="5778500" cy="4102100"/>
          </a:xfrm>
          <a:prstGeom prst="triangle">
            <a:avLst>
              <a:gd name="adj" fmla="val 49995"/>
            </a:avLst>
          </a:prstGeom>
          <a:solidFill>
            <a:srgbClr val="FF0033"/>
          </a:solidFill>
          <a:ln w="12700">
            <a:solidFill>
              <a:schemeClr val="tx1"/>
            </a:solidFill>
            <a:miter lim="800000"/>
            <a:headEnd/>
            <a:tailEnd/>
          </a:ln>
          <a:effectLst/>
        </p:spPr>
        <p:txBody>
          <a:bodyPr wrap="none" anchor="ctr"/>
          <a:lstStyle/>
          <a:p>
            <a:endParaRPr lang="en-IN" dirty="0"/>
          </a:p>
        </p:txBody>
      </p:sp>
      <p:sp>
        <p:nvSpPr>
          <p:cNvPr id="856069" name="Rectangle 5"/>
          <p:cNvSpPr>
            <a:spLocks noChangeArrowheads="1"/>
          </p:cNvSpPr>
          <p:nvPr/>
        </p:nvSpPr>
        <p:spPr bwMode="auto">
          <a:xfrm>
            <a:off x="2608263" y="1905003"/>
            <a:ext cx="990600" cy="462307"/>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fr-FR" sz="2400" b="1" dirty="0"/>
              <a:t>1847</a:t>
            </a:r>
          </a:p>
        </p:txBody>
      </p:sp>
      <p:sp>
        <p:nvSpPr>
          <p:cNvPr id="856070" name="Line 6"/>
          <p:cNvSpPr>
            <a:spLocks noChangeShapeType="1"/>
          </p:cNvSpPr>
          <p:nvPr/>
        </p:nvSpPr>
        <p:spPr bwMode="auto">
          <a:xfrm>
            <a:off x="2684466" y="2438400"/>
            <a:ext cx="6992937" cy="0"/>
          </a:xfrm>
          <a:prstGeom prst="line">
            <a:avLst/>
          </a:prstGeom>
          <a:noFill/>
          <a:ln w="12700">
            <a:solidFill>
              <a:schemeClr val="tx1"/>
            </a:solidFill>
            <a:round/>
            <a:headEnd type="none" w="sm" len="sm"/>
            <a:tailEnd type="none" w="sm" len="sm"/>
          </a:ln>
          <a:effectLst/>
        </p:spPr>
        <p:txBody>
          <a:bodyPr/>
          <a:lstStyle/>
          <a:p>
            <a:endParaRPr lang="en-IN" dirty="0"/>
          </a:p>
        </p:txBody>
      </p:sp>
      <p:grpSp>
        <p:nvGrpSpPr>
          <p:cNvPr id="2" name="Group 7"/>
          <p:cNvGrpSpPr>
            <a:grpSpLocks/>
          </p:cNvGrpSpPr>
          <p:nvPr/>
        </p:nvGrpSpPr>
        <p:grpSpPr bwMode="auto">
          <a:xfrm>
            <a:off x="2608266" y="3124203"/>
            <a:ext cx="1049337" cy="3205163"/>
            <a:chOff x="683" y="1968"/>
            <a:chExt cx="661" cy="2019"/>
          </a:xfrm>
        </p:grpSpPr>
        <p:sp>
          <p:nvSpPr>
            <p:cNvPr id="856072" name="Rectangle 8"/>
            <p:cNvSpPr>
              <a:spLocks noChangeArrowheads="1"/>
            </p:cNvSpPr>
            <p:nvPr/>
          </p:nvSpPr>
          <p:spPr bwMode="auto">
            <a:xfrm>
              <a:off x="683" y="1968"/>
              <a:ext cx="624" cy="291"/>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fr-FR" sz="2400" b="1" dirty="0"/>
                <a:t>1958</a:t>
              </a:r>
            </a:p>
          </p:txBody>
        </p:sp>
        <p:sp>
          <p:nvSpPr>
            <p:cNvPr id="856073" name="Rectangle 9"/>
            <p:cNvSpPr>
              <a:spLocks noChangeArrowheads="1"/>
            </p:cNvSpPr>
            <p:nvPr/>
          </p:nvSpPr>
          <p:spPr bwMode="auto">
            <a:xfrm>
              <a:off x="683" y="2352"/>
              <a:ext cx="624" cy="291"/>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fr-FR" sz="2400" b="1" dirty="0"/>
                <a:t>1970</a:t>
              </a:r>
            </a:p>
          </p:txBody>
        </p:sp>
        <p:sp>
          <p:nvSpPr>
            <p:cNvPr id="856074" name="Rectangle 10"/>
            <p:cNvSpPr>
              <a:spLocks noChangeArrowheads="1"/>
            </p:cNvSpPr>
            <p:nvPr/>
          </p:nvSpPr>
          <p:spPr bwMode="auto">
            <a:xfrm>
              <a:off x="683" y="2784"/>
              <a:ext cx="624" cy="291"/>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fr-FR" sz="2400" b="1" dirty="0"/>
                <a:t>1980</a:t>
              </a:r>
            </a:p>
          </p:txBody>
        </p:sp>
        <p:sp>
          <p:nvSpPr>
            <p:cNvPr id="856075" name="Rectangle 11"/>
            <p:cNvSpPr>
              <a:spLocks noChangeArrowheads="1"/>
            </p:cNvSpPr>
            <p:nvPr/>
          </p:nvSpPr>
          <p:spPr bwMode="auto">
            <a:xfrm>
              <a:off x="683" y="3264"/>
              <a:ext cx="624" cy="291"/>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fr-FR" sz="2400" b="1" dirty="0"/>
                <a:t>1990</a:t>
              </a:r>
            </a:p>
          </p:txBody>
        </p:sp>
        <p:sp>
          <p:nvSpPr>
            <p:cNvPr id="856076" name="Rectangle 12"/>
            <p:cNvSpPr>
              <a:spLocks noChangeArrowheads="1"/>
            </p:cNvSpPr>
            <p:nvPr/>
          </p:nvSpPr>
          <p:spPr bwMode="auto">
            <a:xfrm>
              <a:off x="720" y="3696"/>
              <a:ext cx="624" cy="291"/>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fr-FR" sz="2400" b="1" dirty="0"/>
                <a:t>2000</a:t>
              </a:r>
            </a:p>
          </p:txBody>
        </p:sp>
      </p:grpSp>
      <p:sp>
        <p:nvSpPr>
          <p:cNvPr id="856077" name="Line 13"/>
          <p:cNvSpPr>
            <a:spLocks noChangeShapeType="1"/>
          </p:cNvSpPr>
          <p:nvPr/>
        </p:nvSpPr>
        <p:spPr bwMode="auto">
          <a:xfrm>
            <a:off x="2684466" y="3581400"/>
            <a:ext cx="7019925" cy="0"/>
          </a:xfrm>
          <a:prstGeom prst="line">
            <a:avLst/>
          </a:prstGeom>
          <a:noFill/>
          <a:ln w="12700">
            <a:solidFill>
              <a:schemeClr val="tx1"/>
            </a:solidFill>
            <a:round/>
            <a:headEnd type="none" w="sm" len="sm"/>
            <a:tailEnd type="none" w="sm" len="sm"/>
          </a:ln>
          <a:effectLst/>
        </p:spPr>
        <p:txBody>
          <a:bodyPr/>
          <a:lstStyle/>
          <a:p>
            <a:endParaRPr lang="en-IN" dirty="0"/>
          </a:p>
        </p:txBody>
      </p:sp>
      <p:sp>
        <p:nvSpPr>
          <p:cNvPr id="856078" name="Line 14"/>
          <p:cNvSpPr>
            <a:spLocks noChangeShapeType="1"/>
          </p:cNvSpPr>
          <p:nvPr/>
        </p:nvSpPr>
        <p:spPr bwMode="auto">
          <a:xfrm>
            <a:off x="2684466" y="4114800"/>
            <a:ext cx="7019925" cy="0"/>
          </a:xfrm>
          <a:prstGeom prst="line">
            <a:avLst/>
          </a:prstGeom>
          <a:noFill/>
          <a:ln w="12700">
            <a:solidFill>
              <a:schemeClr val="tx1"/>
            </a:solidFill>
            <a:round/>
            <a:headEnd type="none" w="sm" len="sm"/>
            <a:tailEnd type="none" w="sm" len="sm"/>
          </a:ln>
          <a:effectLst/>
        </p:spPr>
        <p:txBody>
          <a:bodyPr/>
          <a:lstStyle/>
          <a:p>
            <a:endParaRPr lang="en-IN" dirty="0"/>
          </a:p>
        </p:txBody>
      </p:sp>
      <p:sp>
        <p:nvSpPr>
          <p:cNvPr id="856079" name="Line 15"/>
          <p:cNvSpPr>
            <a:spLocks noChangeShapeType="1"/>
          </p:cNvSpPr>
          <p:nvPr/>
        </p:nvSpPr>
        <p:spPr bwMode="auto">
          <a:xfrm>
            <a:off x="2684466" y="4800600"/>
            <a:ext cx="7019925" cy="0"/>
          </a:xfrm>
          <a:prstGeom prst="line">
            <a:avLst/>
          </a:prstGeom>
          <a:noFill/>
          <a:ln w="12700">
            <a:solidFill>
              <a:schemeClr val="tx1"/>
            </a:solidFill>
            <a:round/>
            <a:headEnd type="none" w="sm" len="sm"/>
            <a:tailEnd type="none" w="sm" len="sm"/>
          </a:ln>
          <a:effectLst/>
        </p:spPr>
        <p:txBody>
          <a:bodyPr/>
          <a:lstStyle/>
          <a:p>
            <a:endParaRPr lang="en-IN" dirty="0"/>
          </a:p>
        </p:txBody>
      </p:sp>
      <p:sp>
        <p:nvSpPr>
          <p:cNvPr id="856080" name="Line 16"/>
          <p:cNvSpPr>
            <a:spLocks noChangeShapeType="1"/>
          </p:cNvSpPr>
          <p:nvPr/>
        </p:nvSpPr>
        <p:spPr bwMode="auto">
          <a:xfrm>
            <a:off x="2684466" y="5562600"/>
            <a:ext cx="7019925" cy="0"/>
          </a:xfrm>
          <a:prstGeom prst="line">
            <a:avLst/>
          </a:prstGeom>
          <a:noFill/>
          <a:ln w="12700">
            <a:solidFill>
              <a:schemeClr val="tx1"/>
            </a:solidFill>
            <a:round/>
            <a:headEnd type="none" w="sm" len="sm"/>
            <a:tailEnd type="none" w="sm" len="sm"/>
          </a:ln>
          <a:effectLst/>
        </p:spPr>
        <p:txBody>
          <a:bodyPr/>
          <a:lstStyle/>
          <a:p>
            <a:endParaRPr lang="en-IN" dirty="0"/>
          </a:p>
        </p:txBody>
      </p:sp>
      <p:sp>
        <p:nvSpPr>
          <p:cNvPr id="856081" name="Line 17"/>
          <p:cNvSpPr>
            <a:spLocks noChangeShapeType="1"/>
          </p:cNvSpPr>
          <p:nvPr/>
        </p:nvSpPr>
        <p:spPr bwMode="auto">
          <a:xfrm>
            <a:off x="2684466" y="6324600"/>
            <a:ext cx="7019925" cy="0"/>
          </a:xfrm>
          <a:prstGeom prst="line">
            <a:avLst/>
          </a:prstGeom>
          <a:noFill/>
          <a:ln w="12700">
            <a:solidFill>
              <a:srgbClr val="000000"/>
            </a:solidFill>
            <a:round/>
            <a:headEnd type="none" w="sm" len="sm"/>
            <a:tailEnd type="none" w="sm" len="sm"/>
          </a:ln>
          <a:effectLst/>
        </p:spPr>
        <p:txBody>
          <a:bodyPr/>
          <a:lstStyle/>
          <a:p>
            <a:endParaRPr lang="en-IN" dirty="0"/>
          </a:p>
        </p:txBody>
      </p:sp>
      <p:grpSp>
        <p:nvGrpSpPr>
          <p:cNvPr id="3" name="Group 18"/>
          <p:cNvGrpSpPr>
            <a:grpSpLocks/>
          </p:cNvGrpSpPr>
          <p:nvPr/>
        </p:nvGrpSpPr>
        <p:grpSpPr bwMode="auto">
          <a:xfrm>
            <a:off x="7316788" y="3868738"/>
            <a:ext cx="609600" cy="1162050"/>
            <a:chOff x="3649" y="2437"/>
            <a:chExt cx="384" cy="732"/>
          </a:xfrm>
        </p:grpSpPr>
        <p:grpSp>
          <p:nvGrpSpPr>
            <p:cNvPr id="4" name="Group 19"/>
            <p:cNvGrpSpPr>
              <a:grpSpLocks/>
            </p:cNvGrpSpPr>
            <p:nvPr/>
          </p:nvGrpSpPr>
          <p:grpSpPr bwMode="auto">
            <a:xfrm>
              <a:off x="3801" y="2437"/>
              <a:ext cx="108" cy="96"/>
              <a:chOff x="3801" y="2437"/>
              <a:chExt cx="108" cy="96"/>
            </a:xfrm>
          </p:grpSpPr>
          <p:sp>
            <p:nvSpPr>
              <p:cNvPr id="856084" name="Freeform 20"/>
              <p:cNvSpPr>
                <a:spLocks/>
              </p:cNvSpPr>
              <p:nvPr/>
            </p:nvSpPr>
            <p:spPr bwMode="auto">
              <a:xfrm>
                <a:off x="3879" y="2489"/>
                <a:ext cx="29" cy="44"/>
              </a:xfrm>
              <a:custGeom>
                <a:avLst/>
                <a:gdLst/>
                <a:ahLst/>
                <a:cxnLst>
                  <a:cxn ang="0">
                    <a:pos x="18" y="0"/>
                  </a:cxn>
                  <a:cxn ang="0">
                    <a:pos x="28" y="20"/>
                  </a:cxn>
                  <a:cxn ang="0">
                    <a:pos x="10" y="43"/>
                  </a:cxn>
                  <a:cxn ang="0">
                    <a:pos x="0" y="26"/>
                  </a:cxn>
                  <a:cxn ang="0">
                    <a:pos x="18" y="0"/>
                  </a:cxn>
                </a:cxnLst>
                <a:rect l="0" t="0" r="r" b="b"/>
                <a:pathLst>
                  <a:path w="29" h="44">
                    <a:moveTo>
                      <a:pt x="18" y="0"/>
                    </a:moveTo>
                    <a:lnTo>
                      <a:pt x="28" y="20"/>
                    </a:lnTo>
                    <a:lnTo>
                      <a:pt x="10" y="43"/>
                    </a:lnTo>
                    <a:lnTo>
                      <a:pt x="0" y="26"/>
                    </a:lnTo>
                    <a:lnTo>
                      <a:pt x="18" y="0"/>
                    </a:lnTo>
                  </a:path>
                </a:pathLst>
              </a:custGeom>
              <a:solidFill>
                <a:srgbClr val="DFDFDF"/>
              </a:solidFill>
              <a:ln w="12700" cap="rnd" cmpd="sng">
                <a:solidFill>
                  <a:srgbClr val="000000"/>
                </a:solidFill>
                <a:prstDash val="solid"/>
                <a:round/>
                <a:headEnd/>
                <a:tailEnd/>
              </a:ln>
              <a:effectLst/>
            </p:spPr>
            <p:txBody>
              <a:bodyPr/>
              <a:lstStyle/>
              <a:p>
                <a:endParaRPr lang="en-IN" dirty="0"/>
              </a:p>
            </p:txBody>
          </p:sp>
          <p:sp>
            <p:nvSpPr>
              <p:cNvPr id="856085" name="Freeform 21"/>
              <p:cNvSpPr>
                <a:spLocks/>
              </p:cNvSpPr>
              <p:nvPr/>
            </p:nvSpPr>
            <p:spPr bwMode="auto">
              <a:xfrm>
                <a:off x="3801" y="2437"/>
                <a:ext cx="108" cy="82"/>
              </a:xfrm>
              <a:custGeom>
                <a:avLst/>
                <a:gdLst/>
                <a:ahLst/>
                <a:cxnLst>
                  <a:cxn ang="0">
                    <a:pos x="0" y="52"/>
                  </a:cxn>
                  <a:cxn ang="0">
                    <a:pos x="11" y="7"/>
                  </a:cxn>
                  <a:cxn ang="0">
                    <a:pos x="64" y="0"/>
                  </a:cxn>
                  <a:cxn ang="0">
                    <a:pos x="107" y="39"/>
                  </a:cxn>
                  <a:cxn ang="0">
                    <a:pos x="80" y="81"/>
                  </a:cxn>
                  <a:cxn ang="0">
                    <a:pos x="0" y="52"/>
                  </a:cxn>
                </a:cxnLst>
                <a:rect l="0" t="0" r="r" b="b"/>
                <a:pathLst>
                  <a:path w="108" h="82">
                    <a:moveTo>
                      <a:pt x="0" y="52"/>
                    </a:moveTo>
                    <a:lnTo>
                      <a:pt x="11" y="7"/>
                    </a:lnTo>
                    <a:lnTo>
                      <a:pt x="64" y="0"/>
                    </a:lnTo>
                    <a:lnTo>
                      <a:pt x="107" y="39"/>
                    </a:lnTo>
                    <a:lnTo>
                      <a:pt x="80" y="81"/>
                    </a:lnTo>
                    <a:lnTo>
                      <a:pt x="0" y="52"/>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086" name="Freeform 22"/>
              <p:cNvSpPr>
                <a:spLocks/>
              </p:cNvSpPr>
              <p:nvPr/>
            </p:nvSpPr>
            <p:spPr bwMode="auto">
              <a:xfrm>
                <a:off x="3809" y="2448"/>
                <a:ext cx="93" cy="44"/>
              </a:xfrm>
              <a:custGeom>
                <a:avLst/>
                <a:gdLst/>
                <a:ahLst/>
                <a:cxnLst>
                  <a:cxn ang="0">
                    <a:pos x="2" y="6"/>
                  </a:cxn>
                  <a:cxn ang="0">
                    <a:pos x="52" y="0"/>
                  </a:cxn>
                  <a:cxn ang="0">
                    <a:pos x="92" y="35"/>
                  </a:cxn>
                  <a:cxn ang="0">
                    <a:pos x="87" y="43"/>
                  </a:cxn>
                  <a:cxn ang="0">
                    <a:pos x="48" y="8"/>
                  </a:cxn>
                  <a:cxn ang="0">
                    <a:pos x="0" y="14"/>
                  </a:cxn>
                  <a:cxn ang="0">
                    <a:pos x="2" y="6"/>
                  </a:cxn>
                </a:cxnLst>
                <a:rect l="0" t="0" r="r" b="b"/>
                <a:pathLst>
                  <a:path w="93" h="44">
                    <a:moveTo>
                      <a:pt x="2" y="6"/>
                    </a:moveTo>
                    <a:lnTo>
                      <a:pt x="52" y="0"/>
                    </a:lnTo>
                    <a:lnTo>
                      <a:pt x="92" y="35"/>
                    </a:lnTo>
                    <a:lnTo>
                      <a:pt x="87" y="43"/>
                    </a:lnTo>
                    <a:lnTo>
                      <a:pt x="48" y="8"/>
                    </a:lnTo>
                    <a:lnTo>
                      <a:pt x="0" y="14"/>
                    </a:lnTo>
                    <a:lnTo>
                      <a:pt x="2" y="6"/>
                    </a:lnTo>
                  </a:path>
                </a:pathLst>
              </a:custGeom>
              <a:solidFill>
                <a:srgbClr val="808080"/>
              </a:solidFill>
              <a:ln w="9525" cap="rnd">
                <a:noFill/>
                <a:round/>
                <a:headEnd/>
                <a:tailEnd/>
              </a:ln>
              <a:effectLst/>
            </p:spPr>
            <p:txBody>
              <a:bodyPr/>
              <a:lstStyle/>
              <a:p>
                <a:endParaRPr lang="en-IN" dirty="0"/>
              </a:p>
            </p:txBody>
          </p:sp>
        </p:grpSp>
        <p:grpSp>
          <p:nvGrpSpPr>
            <p:cNvPr id="5" name="Group 23"/>
            <p:cNvGrpSpPr>
              <a:grpSpLocks/>
            </p:cNvGrpSpPr>
            <p:nvPr/>
          </p:nvGrpSpPr>
          <p:grpSpPr bwMode="auto">
            <a:xfrm>
              <a:off x="3649" y="2486"/>
              <a:ext cx="384" cy="683"/>
              <a:chOff x="3649" y="2486"/>
              <a:chExt cx="384" cy="683"/>
            </a:xfrm>
          </p:grpSpPr>
          <p:sp>
            <p:nvSpPr>
              <p:cNvPr id="856088" name="Freeform 24"/>
              <p:cNvSpPr>
                <a:spLocks/>
              </p:cNvSpPr>
              <p:nvPr/>
            </p:nvSpPr>
            <p:spPr bwMode="auto">
              <a:xfrm>
                <a:off x="3669" y="2886"/>
                <a:ext cx="356" cy="158"/>
              </a:xfrm>
              <a:custGeom>
                <a:avLst/>
                <a:gdLst/>
                <a:ahLst/>
                <a:cxnLst>
                  <a:cxn ang="0">
                    <a:pos x="143" y="9"/>
                  </a:cxn>
                  <a:cxn ang="0">
                    <a:pos x="9" y="79"/>
                  </a:cxn>
                  <a:cxn ang="0">
                    <a:pos x="0" y="157"/>
                  </a:cxn>
                  <a:cxn ang="0">
                    <a:pos x="306" y="157"/>
                  </a:cxn>
                  <a:cxn ang="0">
                    <a:pos x="355" y="56"/>
                  </a:cxn>
                  <a:cxn ang="0">
                    <a:pos x="347" y="0"/>
                  </a:cxn>
                  <a:cxn ang="0">
                    <a:pos x="143" y="9"/>
                  </a:cxn>
                </a:cxnLst>
                <a:rect l="0" t="0" r="r" b="b"/>
                <a:pathLst>
                  <a:path w="356" h="158">
                    <a:moveTo>
                      <a:pt x="143" y="9"/>
                    </a:moveTo>
                    <a:lnTo>
                      <a:pt x="9" y="79"/>
                    </a:lnTo>
                    <a:lnTo>
                      <a:pt x="0" y="157"/>
                    </a:lnTo>
                    <a:lnTo>
                      <a:pt x="306" y="157"/>
                    </a:lnTo>
                    <a:lnTo>
                      <a:pt x="355" y="56"/>
                    </a:lnTo>
                    <a:lnTo>
                      <a:pt x="347" y="0"/>
                    </a:lnTo>
                    <a:lnTo>
                      <a:pt x="143" y="9"/>
                    </a:lnTo>
                  </a:path>
                </a:pathLst>
              </a:custGeom>
              <a:solidFill>
                <a:srgbClr val="DFDFDF"/>
              </a:solidFill>
              <a:ln w="12700" cap="rnd" cmpd="sng">
                <a:solidFill>
                  <a:srgbClr val="000000"/>
                </a:solidFill>
                <a:prstDash val="solid"/>
                <a:round/>
                <a:headEnd/>
                <a:tailEnd/>
              </a:ln>
              <a:effectLst/>
            </p:spPr>
            <p:txBody>
              <a:bodyPr/>
              <a:lstStyle/>
              <a:p>
                <a:endParaRPr lang="en-IN" dirty="0"/>
              </a:p>
            </p:txBody>
          </p:sp>
          <p:grpSp>
            <p:nvGrpSpPr>
              <p:cNvPr id="6" name="Group 25"/>
              <p:cNvGrpSpPr>
                <a:grpSpLocks/>
              </p:cNvGrpSpPr>
              <p:nvPr/>
            </p:nvGrpSpPr>
            <p:grpSpPr bwMode="auto">
              <a:xfrm>
                <a:off x="3672" y="3042"/>
                <a:ext cx="180" cy="127"/>
                <a:chOff x="3672" y="3042"/>
                <a:chExt cx="180" cy="127"/>
              </a:xfrm>
            </p:grpSpPr>
            <p:sp>
              <p:nvSpPr>
                <p:cNvPr id="856090" name="Freeform 26"/>
                <p:cNvSpPr>
                  <a:spLocks/>
                </p:cNvSpPr>
                <p:nvPr/>
              </p:nvSpPr>
              <p:spPr bwMode="auto">
                <a:xfrm>
                  <a:off x="3672" y="3042"/>
                  <a:ext cx="80" cy="125"/>
                </a:xfrm>
                <a:custGeom>
                  <a:avLst/>
                  <a:gdLst/>
                  <a:ahLst/>
                  <a:cxnLst>
                    <a:cxn ang="0">
                      <a:pos x="0" y="0"/>
                    </a:cxn>
                    <a:cxn ang="0">
                      <a:pos x="79" y="0"/>
                    </a:cxn>
                    <a:cxn ang="0">
                      <a:pos x="52" y="122"/>
                    </a:cxn>
                    <a:cxn ang="0">
                      <a:pos x="3" y="124"/>
                    </a:cxn>
                    <a:cxn ang="0">
                      <a:pos x="0" y="0"/>
                    </a:cxn>
                  </a:cxnLst>
                  <a:rect l="0" t="0" r="r" b="b"/>
                  <a:pathLst>
                    <a:path w="80" h="125">
                      <a:moveTo>
                        <a:pt x="0" y="0"/>
                      </a:moveTo>
                      <a:lnTo>
                        <a:pt x="79" y="0"/>
                      </a:lnTo>
                      <a:lnTo>
                        <a:pt x="52" y="122"/>
                      </a:lnTo>
                      <a:lnTo>
                        <a:pt x="3" y="124"/>
                      </a:lnTo>
                      <a:lnTo>
                        <a:pt x="0"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091" name="Freeform 27"/>
                <p:cNvSpPr>
                  <a:spLocks/>
                </p:cNvSpPr>
                <p:nvPr/>
              </p:nvSpPr>
              <p:spPr bwMode="auto">
                <a:xfrm>
                  <a:off x="3735" y="3042"/>
                  <a:ext cx="117" cy="127"/>
                </a:xfrm>
                <a:custGeom>
                  <a:avLst/>
                  <a:gdLst/>
                  <a:ahLst/>
                  <a:cxnLst>
                    <a:cxn ang="0">
                      <a:pos x="26" y="0"/>
                    </a:cxn>
                    <a:cxn ang="0">
                      <a:pos x="116" y="0"/>
                    </a:cxn>
                    <a:cxn ang="0">
                      <a:pos x="60" y="126"/>
                    </a:cxn>
                    <a:cxn ang="0">
                      <a:pos x="0" y="122"/>
                    </a:cxn>
                    <a:cxn ang="0">
                      <a:pos x="26" y="0"/>
                    </a:cxn>
                  </a:cxnLst>
                  <a:rect l="0" t="0" r="r" b="b"/>
                  <a:pathLst>
                    <a:path w="117" h="127">
                      <a:moveTo>
                        <a:pt x="26" y="0"/>
                      </a:moveTo>
                      <a:lnTo>
                        <a:pt x="116" y="0"/>
                      </a:lnTo>
                      <a:lnTo>
                        <a:pt x="60" y="126"/>
                      </a:lnTo>
                      <a:lnTo>
                        <a:pt x="0" y="122"/>
                      </a:lnTo>
                      <a:lnTo>
                        <a:pt x="26"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grpSp>
          <p:sp>
            <p:nvSpPr>
              <p:cNvPr id="856092" name="Freeform 28"/>
              <p:cNvSpPr>
                <a:spLocks/>
              </p:cNvSpPr>
              <p:nvPr/>
            </p:nvSpPr>
            <p:spPr bwMode="auto">
              <a:xfrm>
                <a:off x="3722" y="2757"/>
                <a:ext cx="87" cy="149"/>
              </a:xfrm>
              <a:custGeom>
                <a:avLst/>
                <a:gdLst/>
                <a:ahLst/>
                <a:cxnLst>
                  <a:cxn ang="0">
                    <a:pos x="49" y="0"/>
                  </a:cxn>
                  <a:cxn ang="0">
                    <a:pos x="41" y="40"/>
                  </a:cxn>
                  <a:cxn ang="0">
                    <a:pos x="52" y="121"/>
                  </a:cxn>
                  <a:cxn ang="0">
                    <a:pos x="0" y="143"/>
                  </a:cxn>
                  <a:cxn ang="0">
                    <a:pos x="23" y="148"/>
                  </a:cxn>
                  <a:cxn ang="0">
                    <a:pos x="86" y="121"/>
                  </a:cxn>
                  <a:cxn ang="0">
                    <a:pos x="70" y="4"/>
                  </a:cxn>
                  <a:cxn ang="0">
                    <a:pos x="49" y="0"/>
                  </a:cxn>
                </a:cxnLst>
                <a:rect l="0" t="0" r="r" b="b"/>
                <a:pathLst>
                  <a:path w="87" h="149">
                    <a:moveTo>
                      <a:pt x="49" y="0"/>
                    </a:moveTo>
                    <a:lnTo>
                      <a:pt x="41" y="40"/>
                    </a:lnTo>
                    <a:lnTo>
                      <a:pt x="52" y="121"/>
                    </a:lnTo>
                    <a:lnTo>
                      <a:pt x="0" y="143"/>
                    </a:lnTo>
                    <a:lnTo>
                      <a:pt x="23" y="148"/>
                    </a:lnTo>
                    <a:lnTo>
                      <a:pt x="86" y="121"/>
                    </a:lnTo>
                    <a:lnTo>
                      <a:pt x="70" y="4"/>
                    </a:lnTo>
                    <a:lnTo>
                      <a:pt x="49"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093" name="Freeform 29"/>
              <p:cNvSpPr>
                <a:spLocks/>
              </p:cNvSpPr>
              <p:nvPr/>
            </p:nvSpPr>
            <p:spPr bwMode="auto">
              <a:xfrm>
                <a:off x="3756" y="2578"/>
                <a:ext cx="277" cy="366"/>
              </a:xfrm>
              <a:custGeom>
                <a:avLst/>
                <a:gdLst/>
                <a:ahLst/>
                <a:cxnLst>
                  <a:cxn ang="0">
                    <a:pos x="133" y="0"/>
                  </a:cxn>
                  <a:cxn ang="0">
                    <a:pos x="156" y="18"/>
                  </a:cxn>
                  <a:cxn ang="0">
                    <a:pos x="215" y="38"/>
                  </a:cxn>
                  <a:cxn ang="0">
                    <a:pos x="272" y="310"/>
                  </a:cxn>
                  <a:cxn ang="0">
                    <a:pos x="276" y="365"/>
                  </a:cxn>
                  <a:cxn ang="0">
                    <a:pos x="62" y="365"/>
                  </a:cxn>
                  <a:cxn ang="0">
                    <a:pos x="37" y="192"/>
                  </a:cxn>
                  <a:cxn ang="0">
                    <a:pos x="0" y="186"/>
                  </a:cxn>
                  <a:cxn ang="0">
                    <a:pos x="21" y="95"/>
                  </a:cxn>
                  <a:cxn ang="0">
                    <a:pos x="76" y="42"/>
                  </a:cxn>
                  <a:cxn ang="0">
                    <a:pos x="76" y="131"/>
                  </a:cxn>
                  <a:cxn ang="0">
                    <a:pos x="133" y="0"/>
                  </a:cxn>
                </a:cxnLst>
                <a:rect l="0" t="0" r="r" b="b"/>
                <a:pathLst>
                  <a:path w="277" h="366">
                    <a:moveTo>
                      <a:pt x="133" y="0"/>
                    </a:moveTo>
                    <a:lnTo>
                      <a:pt x="156" y="18"/>
                    </a:lnTo>
                    <a:lnTo>
                      <a:pt x="215" y="38"/>
                    </a:lnTo>
                    <a:lnTo>
                      <a:pt x="272" y="310"/>
                    </a:lnTo>
                    <a:lnTo>
                      <a:pt x="276" y="365"/>
                    </a:lnTo>
                    <a:lnTo>
                      <a:pt x="62" y="365"/>
                    </a:lnTo>
                    <a:lnTo>
                      <a:pt x="37" y="192"/>
                    </a:lnTo>
                    <a:lnTo>
                      <a:pt x="0" y="186"/>
                    </a:lnTo>
                    <a:lnTo>
                      <a:pt x="21" y="95"/>
                    </a:lnTo>
                    <a:lnTo>
                      <a:pt x="76" y="42"/>
                    </a:lnTo>
                    <a:lnTo>
                      <a:pt x="76" y="131"/>
                    </a:lnTo>
                    <a:lnTo>
                      <a:pt x="133"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094" name="Freeform 30"/>
              <p:cNvSpPr>
                <a:spLocks/>
              </p:cNvSpPr>
              <p:nvPr/>
            </p:nvSpPr>
            <p:spPr bwMode="auto">
              <a:xfrm>
                <a:off x="3649" y="2889"/>
                <a:ext cx="228" cy="51"/>
              </a:xfrm>
              <a:custGeom>
                <a:avLst/>
                <a:gdLst/>
                <a:ahLst/>
                <a:cxnLst>
                  <a:cxn ang="0">
                    <a:pos x="0" y="13"/>
                  </a:cxn>
                  <a:cxn ang="0">
                    <a:pos x="166" y="0"/>
                  </a:cxn>
                  <a:cxn ang="0">
                    <a:pos x="227" y="39"/>
                  </a:cxn>
                  <a:cxn ang="0">
                    <a:pos x="110" y="50"/>
                  </a:cxn>
                  <a:cxn ang="0">
                    <a:pos x="81" y="43"/>
                  </a:cxn>
                  <a:cxn ang="0">
                    <a:pos x="0" y="13"/>
                  </a:cxn>
                </a:cxnLst>
                <a:rect l="0" t="0" r="r" b="b"/>
                <a:pathLst>
                  <a:path w="228" h="51">
                    <a:moveTo>
                      <a:pt x="0" y="13"/>
                    </a:moveTo>
                    <a:lnTo>
                      <a:pt x="166" y="0"/>
                    </a:lnTo>
                    <a:lnTo>
                      <a:pt x="227" y="39"/>
                    </a:lnTo>
                    <a:lnTo>
                      <a:pt x="110" y="50"/>
                    </a:lnTo>
                    <a:lnTo>
                      <a:pt x="81" y="43"/>
                    </a:lnTo>
                    <a:lnTo>
                      <a:pt x="0" y="13"/>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095" name="Freeform 31"/>
              <p:cNvSpPr>
                <a:spLocks/>
              </p:cNvSpPr>
              <p:nvPr/>
            </p:nvSpPr>
            <p:spPr bwMode="auto">
              <a:xfrm>
                <a:off x="3733" y="2767"/>
                <a:ext cx="233" cy="197"/>
              </a:xfrm>
              <a:custGeom>
                <a:avLst/>
                <a:gdLst/>
                <a:ahLst/>
                <a:cxnLst>
                  <a:cxn ang="0">
                    <a:pos x="178" y="7"/>
                  </a:cxn>
                  <a:cxn ang="0">
                    <a:pos x="183" y="64"/>
                  </a:cxn>
                  <a:cxn ang="0">
                    <a:pos x="34" y="130"/>
                  </a:cxn>
                  <a:cxn ang="0">
                    <a:pos x="34" y="173"/>
                  </a:cxn>
                  <a:cxn ang="0">
                    <a:pos x="0" y="165"/>
                  </a:cxn>
                  <a:cxn ang="0">
                    <a:pos x="22" y="196"/>
                  </a:cxn>
                  <a:cxn ang="0">
                    <a:pos x="67" y="196"/>
                  </a:cxn>
                  <a:cxn ang="0">
                    <a:pos x="93" y="150"/>
                  </a:cxn>
                  <a:cxn ang="0">
                    <a:pos x="232" y="98"/>
                  </a:cxn>
                  <a:cxn ang="0">
                    <a:pos x="232" y="0"/>
                  </a:cxn>
                  <a:cxn ang="0">
                    <a:pos x="178" y="7"/>
                  </a:cxn>
                </a:cxnLst>
                <a:rect l="0" t="0" r="r" b="b"/>
                <a:pathLst>
                  <a:path w="233" h="197">
                    <a:moveTo>
                      <a:pt x="178" y="7"/>
                    </a:moveTo>
                    <a:lnTo>
                      <a:pt x="183" y="64"/>
                    </a:lnTo>
                    <a:lnTo>
                      <a:pt x="34" y="130"/>
                    </a:lnTo>
                    <a:lnTo>
                      <a:pt x="34" y="173"/>
                    </a:lnTo>
                    <a:lnTo>
                      <a:pt x="0" y="165"/>
                    </a:lnTo>
                    <a:lnTo>
                      <a:pt x="22" y="196"/>
                    </a:lnTo>
                    <a:lnTo>
                      <a:pt x="67" y="196"/>
                    </a:lnTo>
                    <a:lnTo>
                      <a:pt x="93" y="150"/>
                    </a:lnTo>
                    <a:lnTo>
                      <a:pt x="232" y="98"/>
                    </a:lnTo>
                    <a:lnTo>
                      <a:pt x="232" y="0"/>
                    </a:lnTo>
                    <a:lnTo>
                      <a:pt x="178" y="7"/>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096" name="Freeform 32"/>
              <p:cNvSpPr>
                <a:spLocks/>
              </p:cNvSpPr>
              <p:nvPr/>
            </p:nvSpPr>
            <p:spPr bwMode="auto">
              <a:xfrm>
                <a:off x="3897" y="2617"/>
                <a:ext cx="99" cy="166"/>
              </a:xfrm>
              <a:custGeom>
                <a:avLst/>
                <a:gdLst/>
                <a:ahLst/>
                <a:cxnLst>
                  <a:cxn ang="0">
                    <a:pos x="73" y="0"/>
                  </a:cxn>
                  <a:cxn ang="0">
                    <a:pos x="0" y="72"/>
                  </a:cxn>
                  <a:cxn ang="0">
                    <a:pos x="5" y="165"/>
                  </a:cxn>
                  <a:cxn ang="0">
                    <a:pos x="98" y="153"/>
                  </a:cxn>
                  <a:cxn ang="0">
                    <a:pos x="73" y="0"/>
                  </a:cxn>
                </a:cxnLst>
                <a:rect l="0" t="0" r="r" b="b"/>
                <a:pathLst>
                  <a:path w="99" h="166">
                    <a:moveTo>
                      <a:pt x="73" y="0"/>
                    </a:moveTo>
                    <a:lnTo>
                      <a:pt x="0" y="72"/>
                    </a:lnTo>
                    <a:lnTo>
                      <a:pt x="5" y="165"/>
                    </a:lnTo>
                    <a:lnTo>
                      <a:pt x="98" y="153"/>
                    </a:lnTo>
                    <a:lnTo>
                      <a:pt x="73"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097" name="Freeform 33"/>
              <p:cNvSpPr>
                <a:spLocks/>
              </p:cNvSpPr>
              <p:nvPr/>
            </p:nvSpPr>
            <p:spPr bwMode="auto">
              <a:xfrm>
                <a:off x="3829" y="2582"/>
                <a:ext cx="60" cy="129"/>
              </a:xfrm>
              <a:custGeom>
                <a:avLst/>
                <a:gdLst/>
                <a:ahLst/>
                <a:cxnLst>
                  <a:cxn ang="0">
                    <a:pos x="3" y="128"/>
                  </a:cxn>
                  <a:cxn ang="0">
                    <a:pos x="0" y="49"/>
                  </a:cxn>
                  <a:cxn ang="0">
                    <a:pos x="59" y="0"/>
                  </a:cxn>
                  <a:cxn ang="0">
                    <a:pos x="3" y="128"/>
                  </a:cxn>
                </a:cxnLst>
                <a:rect l="0" t="0" r="r" b="b"/>
                <a:pathLst>
                  <a:path w="60" h="129">
                    <a:moveTo>
                      <a:pt x="3" y="128"/>
                    </a:moveTo>
                    <a:lnTo>
                      <a:pt x="0" y="49"/>
                    </a:lnTo>
                    <a:lnTo>
                      <a:pt x="59" y="0"/>
                    </a:lnTo>
                    <a:lnTo>
                      <a:pt x="3" y="128"/>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098" name="Freeform 34"/>
              <p:cNvSpPr>
                <a:spLocks/>
              </p:cNvSpPr>
              <p:nvPr/>
            </p:nvSpPr>
            <p:spPr bwMode="auto">
              <a:xfrm>
                <a:off x="3830" y="2576"/>
                <a:ext cx="82" cy="137"/>
              </a:xfrm>
              <a:custGeom>
                <a:avLst/>
                <a:gdLst/>
                <a:ahLst/>
                <a:cxnLst>
                  <a:cxn ang="0">
                    <a:pos x="59" y="0"/>
                  </a:cxn>
                  <a:cxn ang="0">
                    <a:pos x="81" y="20"/>
                  </a:cxn>
                  <a:cxn ang="0">
                    <a:pos x="53" y="86"/>
                  </a:cxn>
                  <a:cxn ang="0">
                    <a:pos x="0" y="136"/>
                  </a:cxn>
                  <a:cxn ang="0">
                    <a:pos x="59" y="0"/>
                  </a:cxn>
                </a:cxnLst>
                <a:rect l="0" t="0" r="r" b="b"/>
                <a:pathLst>
                  <a:path w="82" h="137">
                    <a:moveTo>
                      <a:pt x="59" y="0"/>
                    </a:moveTo>
                    <a:lnTo>
                      <a:pt x="81" y="20"/>
                    </a:lnTo>
                    <a:lnTo>
                      <a:pt x="53" y="86"/>
                    </a:lnTo>
                    <a:lnTo>
                      <a:pt x="0" y="136"/>
                    </a:lnTo>
                    <a:lnTo>
                      <a:pt x="59"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099" name="Freeform 35"/>
              <p:cNvSpPr>
                <a:spLocks/>
              </p:cNvSpPr>
              <p:nvPr/>
            </p:nvSpPr>
            <p:spPr bwMode="auto">
              <a:xfrm>
                <a:off x="3802" y="2618"/>
                <a:ext cx="29" cy="92"/>
              </a:xfrm>
              <a:custGeom>
                <a:avLst/>
                <a:gdLst/>
                <a:ahLst/>
                <a:cxnLst>
                  <a:cxn ang="0">
                    <a:pos x="28" y="0"/>
                  </a:cxn>
                  <a:cxn ang="0">
                    <a:pos x="0" y="29"/>
                  </a:cxn>
                  <a:cxn ang="0">
                    <a:pos x="28" y="91"/>
                  </a:cxn>
                  <a:cxn ang="0">
                    <a:pos x="28" y="0"/>
                  </a:cxn>
                </a:cxnLst>
                <a:rect l="0" t="0" r="r" b="b"/>
                <a:pathLst>
                  <a:path w="29" h="92">
                    <a:moveTo>
                      <a:pt x="28" y="0"/>
                    </a:moveTo>
                    <a:lnTo>
                      <a:pt x="0" y="29"/>
                    </a:lnTo>
                    <a:lnTo>
                      <a:pt x="28" y="91"/>
                    </a:lnTo>
                    <a:lnTo>
                      <a:pt x="28"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00" name="Rectangle 36"/>
              <p:cNvSpPr>
                <a:spLocks noChangeArrowheads="1"/>
              </p:cNvSpPr>
              <p:nvPr/>
            </p:nvSpPr>
            <p:spPr bwMode="auto">
              <a:xfrm>
                <a:off x="3854" y="2699"/>
                <a:ext cx="36" cy="18"/>
              </a:xfrm>
              <a:prstGeom prst="rect">
                <a:avLst/>
              </a:prstGeom>
              <a:solidFill>
                <a:srgbClr val="FFFFFF"/>
              </a:solidFill>
              <a:ln w="12700">
                <a:solidFill>
                  <a:srgbClr val="000000"/>
                </a:solidFill>
                <a:miter lim="800000"/>
                <a:headEnd/>
                <a:tailEnd/>
              </a:ln>
              <a:effectLst/>
            </p:spPr>
            <p:txBody>
              <a:bodyPr wrap="none" anchor="ctr"/>
              <a:lstStyle/>
              <a:p>
                <a:endParaRPr lang="en-IN" dirty="0"/>
              </a:p>
            </p:txBody>
          </p:sp>
          <p:sp>
            <p:nvSpPr>
              <p:cNvPr id="856101" name="Oval 37"/>
              <p:cNvSpPr>
                <a:spLocks noChangeArrowheads="1"/>
              </p:cNvSpPr>
              <p:nvPr/>
            </p:nvSpPr>
            <p:spPr bwMode="auto">
              <a:xfrm>
                <a:off x="3767" y="2486"/>
                <a:ext cx="120" cy="140"/>
              </a:xfrm>
              <a:prstGeom prst="ellipse">
                <a:avLst/>
              </a:prstGeom>
              <a:solidFill>
                <a:srgbClr val="FFCC99"/>
              </a:solidFill>
              <a:ln w="12700">
                <a:solidFill>
                  <a:srgbClr val="000000"/>
                </a:solidFill>
                <a:round/>
                <a:headEnd/>
                <a:tailEnd/>
              </a:ln>
              <a:effectLst/>
            </p:spPr>
            <p:txBody>
              <a:bodyPr wrap="none" anchor="ctr"/>
              <a:lstStyle/>
              <a:p>
                <a:endParaRPr lang="en-IN" dirty="0"/>
              </a:p>
            </p:txBody>
          </p:sp>
          <p:sp>
            <p:nvSpPr>
              <p:cNvPr id="856102" name="Line 38"/>
              <p:cNvSpPr>
                <a:spLocks noChangeShapeType="1"/>
              </p:cNvSpPr>
              <p:nvPr/>
            </p:nvSpPr>
            <p:spPr bwMode="auto">
              <a:xfrm flipH="1" flipV="1">
                <a:off x="3778" y="2672"/>
                <a:ext cx="16" cy="100"/>
              </a:xfrm>
              <a:prstGeom prst="line">
                <a:avLst/>
              </a:prstGeom>
              <a:noFill/>
              <a:ln w="12700">
                <a:solidFill>
                  <a:srgbClr val="000000"/>
                </a:solidFill>
                <a:round/>
                <a:headEnd type="none" w="sm" len="sm"/>
                <a:tailEnd type="none" w="sm" len="sm"/>
              </a:ln>
              <a:effectLst/>
            </p:spPr>
            <p:txBody>
              <a:bodyPr/>
              <a:lstStyle/>
              <a:p>
                <a:endParaRPr lang="en-IN" dirty="0"/>
              </a:p>
            </p:txBody>
          </p:sp>
        </p:grpSp>
      </p:grpSp>
      <p:grpSp>
        <p:nvGrpSpPr>
          <p:cNvPr id="7" name="Group 39"/>
          <p:cNvGrpSpPr>
            <a:grpSpLocks/>
          </p:cNvGrpSpPr>
          <p:nvPr/>
        </p:nvGrpSpPr>
        <p:grpSpPr bwMode="auto">
          <a:xfrm>
            <a:off x="8459788" y="3868738"/>
            <a:ext cx="609600" cy="1162050"/>
            <a:chOff x="4369" y="2437"/>
            <a:chExt cx="384" cy="732"/>
          </a:xfrm>
        </p:grpSpPr>
        <p:grpSp>
          <p:nvGrpSpPr>
            <p:cNvPr id="8" name="Group 40"/>
            <p:cNvGrpSpPr>
              <a:grpSpLocks/>
            </p:cNvGrpSpPr>
            <p:nvPr/>
          </p:nvGrpSpPr>
          <p:grpSpPr bwMode="auto">
            <a:xfrm>
              <a:off x="4521" y="2437"/>
              <a:ext cx="108" cy="96"/>
              <a:chOff x="4521" y="2437"/>
              <a:chExt cx="108" cy="96"/>
            </a:xfrm>
          </p:grpSpPr>
          <p:sp>
            <p:nvSpPr>
              <p:cNvPr id="856105" name="Freeform 41"/>
              <p:cNvSpPr>
                <a:spLocks/>
              </p:cNvSpPr>
              <p:nvPr/>
            </p:nvSpPr>
            <p:spPr bwMode="auto">
              <a:xfrm>
                <a:off x="4599" y="2489"/>
                <a:ext cx="29" cy="44"/>
              </a:xfrm>
              <a:custGeom>
                <a:avLst/>
                <a:gdLst/>
                <a:ahLst/>
                <a:cxnLst>
                  <a:cxn ang="0">
                    <a:pos x="18" y="0"/>
                  </a:cxn>
                  <a:cxn ang="0">
                    <a:pos x="28" y="20"/>
                  </a:cxn>
                  <a:cxn ang="0">
                    <a:pos x="10" y="43"/>
                  </a:cxn>
                  <a:cxn ang="0">
                    <a:pos x="0" y="26"/>
                  </a:cxn>
                  <a:cxn ang="0">
                    <a:pos x="18" y="0"/>
                  </a:cxn>
                </a:cxnLst>
                <a:rect l="0" t="0" r="r" b="b"/>
                <a:pathLst>
                  <a:path w="29" h="44">
                    <a:moveTo>
                      <a:pt x="18" y="0"/>
                    </a:moveTo>
                    <a:lnTo>
                      <a:pt x="28" y="20"/>
                    </a:lnTo>
                    <a:lnTo>
                      <a:pt x="10" y="43"/>
                    </a:lnTo>
                    <a:lnTo>
                      <a:pt x="0" y="26"/>
                    </a:lnTo>
                    <a:lnTo>
                      <a:pt x="18" y="0"/>
                    </a:lnTo>
                  </a:path>
                </a:pathLst>
              </a:custGeom>
              <a:solidFill>
                <a:srgbClr val="DFDFDF"/>
              </a:solidFill>
              <a:ln w="12700" cap="rnd" cmpd="sng">
                <a:solidFill>
                  <a:srgbClr val="000000"/>
                </a:solidFill>
                <a:prstDash val="solid"/>
                <a:round/>
                <a:headEnd/>
                <a:tailEnd/>
              </a:ln>
              <a:effectLst/>
            </p:spPr>
            <p:txBody>
              <a:bodyPr/>
              <a:lstStyle/>
              <a:p>
                <a:endParaRPr lang="en-IN" dirty="0"/>
              </a:p>
            </p:txBody>
          </p:sp>
          <p:sp>
            <p:nvSpPr>
              <p:cNvPr id="856106" name="Freeform 42"/>
              <p:cNvSpPr>
                <a:spLocks/>
              </p:cNvSpPr>
              <p:nvPr/>
            </p:nvSpPr>
            <p:spPr bwMode="auto">
              <a:xfrm>
                <a:off x="4521" y="2437"/>
                <a:ext cx="108" cy="82"/>
              </a:xfrm>
              <a:custGeom>
                <a:avLst/>
                <a:gdLst/>
                <a:ahLst/>
                <a:cxnLst>
                  <a:cxn ang="0">
                    <a:pos x="0" y="52"/>
                  </a:cxn>
                  <a:cxn ang="0">
                    <a:pos x="11" y="7"/>
                  </a:cxn>
                  <a:cxn ang="0">
                    <a:pos x="64" y="0"/>
                  </a:cxn>
                  <a:cxn ang="0">
                    <a:pos x="107" y="39"/>
                  </a:cxn>
                  <a:cxn ang="0">
                    <a:pos x="80" y="81"/>
                  </a:cxn>
                  <a:cxn ang="0">
                    <a:pos x="0" y="52"/>
                  </a:cxn>
                </a:cxnLst>
                <a:rect l="0" t="0" r="r" b="b"/>
                <a:pathLst>
                  <a:path w="108" h="82">
                    <a:moveTo>
                      <a:pt x="0" y="52"/>
                    </a:moveTo>
                    <a:lnTo>
                      <a:pt x="11" y="7"/>
                    </a:lnTo>
                    <a:lnTo>
                      <a:pt x="64" y="0"/>
                    </a:lnTo>
                    <a:lnTo>
                      <a:pt x="107" y="39"/>
                    </a:lnTo>
                    <a:lnTo>
                      <a:pt x="80" y="81"/>
                    </a:lnTo>
                    <a:lnTo>
                      <a:pt x="0" y="52"/>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07" name="Freeform 43"/>
              <p:cNvSpPr>
                <a:spLocks/>
              </p:cNvSpPr>
              <p:nvPr/>
            </p:nvSpPr>
            <p:spPr bwMode="auto">
              <a:xfrm>
                <a:off x="4529" y="2448"/>
                <a:ext cx="93" cy="44"/>
              </a:xfrm>
              <a:custGeom>
                <a:avLst/>
                <a:gdLst/>
                <a:ahLst/>
                <a:cxnLst>
                  <a:cxn ang="0">
                    <a:pos x="2" y="6"/>
                  </a:cxn>
                  <a:cxn ang="0">
                    <a:pos x="52" y="0"/>
                  </a:cxn>
                  <a:cxn ang="0">
                    <a:pos x="92" y="35"/>
                  </a:cxn>
                  <a:cxn ang="0">
                    <a:pos x="87" y="43"/>
                  </a:cxn>
                  <a:cxn ang="0">
                    <a:pos x="48" y="8"/>
                  </a:cxn>
                  <a:cxn ang="0">
                    <a:pos x="0" y="14"/>
                  </a:cxn>
                  <a:cxn ang="0">
                    <a:pos x="2" y="6"/>
                  </a:cxn>
                </a:cxnLst>
                <a:rect l="0" t="0" r="r" b="b"/>
                <a:pathLst>
                  <a:path w="93" h="44">
                    <a:moveTo>
                      <a:pt x="2" y="6"/>
                    </a:moveTo>
                    <a:lnTo>
                      <a:pt x="52" y="0"/>
                    </a:lnTo>
                    <a:lnTo>
                      <a:pt x="92" y="35"/>
                    </a:lnTo>
                    <a:lnTo>
                      <a:pt x="87" y="43"/>
                    </a:lnTo>
                    <a:lnTo>
                      <a:pt x="48" y="8"/>
                    </a:lnTo>
                    <a:lnTo>
                      <a:pt x="0" y="14"/>
                    </a:lnTo>
                    <a:lnTo>
                      <a:pt x="2" y="6"/>
                    </a:lnTo>
                  </a:path>
                </a:pathLst>
              </a:custGeom>
              <a:solidFill>
                <a:srgbClr val="808080"/>
              </a:solidFill>
              <a:ln w="9525" cap="rnd">
                <a:noFill/>
                <a:round/>
                <a:headEnd/>
                <a:tailEnd/>
              </a:ln>
              <a:effectLst/>
            </p:spPr>
            <p:txBody>
              <a:bodyPr/>
              <a:lstStyle/>
              <a:p>
                <a:endParaRPr lang="en-IN" dirty="0"/>
              </a:p>
            </p:txBody>
          </p:sp>
        </p:grpSp>
        <p:grpSp>
          <p:nvGrpSpPr>
            <p:cNvPr id="9" name="Group 44"/>
            <p:cNvGrpSpPr>
              <a:grpSpLocks/>
            </p:cNvGrpSpPr>
            <p:nvPr/>
          </p:nvGrpSpPr>
          <p:grpSpPr bwMode="auto">
            <a:xfrm>
              <a:off x="4369" y="2486"/>
              <a:ext cx="384" cy="683"/>
              <a:chOff x="4369" y="2486"/>
              <a:chExt cx="384" cy="683"/>
            </a:xfrm>
          </p:grpSpPr>
          <p:sp>
            <p:nvSpPr>
              <p:cNvPr id="856109" name="Freeform 45"/>
              <p:cNvSpPr>
                <a:spLocks/>
              </p:cNvSpPr>
              <p:nvPr/>
            </p:nvSpPr>
            <p:spPr bwMode="auto">
              <a:xfrm>
                <a:off x="4389" y="2886"/>
                <a:ext cx="356" cy="158"/>
              </a:xfrm>
              <a:custGeom>
                <a:avLst/>
                <a:gdLst/>
                <a:ahLst/>
                <a:cxnLst>
                  <a:cxn ang="0">
                    <a:pos x="143" y="9"/>
                  </a:cxn>
                  <a:cxn ang="0">
                    <a:pos x="9" y="79"/>
                  </a:cxn>
                  <a:cxn ang="0">
                    <a:pos x="0" y="157"/>
                  </a:cxn>
                  <a:cxn ang="0">
                    <a:pos x="306" y="157"/>
                  </a:cxn>
                  <a:cxn ang="0">
                    <a:pos x="355" y="56"/>
                  </a:cxn>
                  <a:cxn ang="0">
                    <a:pos x="347" y="0"/>
                  </a:cxn>
                  <a:cxn ang="0">
                    <a:pos x="143" y="9"/>
                  </a:cxn>
                </a:cxnLst>
                <a:rect l="0" t="0" r="r" b="b"/>
                <a:pathLst>
                  <a:path w="356" h="158">
                    <a:moveTo>
                      <a:pt x="143" y="9"/>
                    </a:moveTo>
                    <a:lnTo>
                      <a:pt x="9" y="79"/>
                    </a:lnTo>
                    <a:lnTo>
                      <a:pt x="0" y="157"/>
                    </a:lnTo>
                    <a:lnTo>
                      <a:pt x="306" y="157"/>
                    </a:lnTo>
                    <a:lnTo>
                      <a:pt x="355" y="56"/>
                    </a:lnTo>
                    <a:lnTo>
                      <a:pt x="347" y="0"/>
                    </a:lnTo>
                    <a:lnTo>
                      <a:pt x="143" y="9"/>
                    </a:lnTo>
                  </a:path>
                </a:pathLst>
              </a:custGeom>
              <a:solidFill>
                <a:srgbClr val="DFDFDF"/>
              </a:solidFill>
              <a:ln w="12700" cap="rnd" cmpd="sng">
                <a:solidFill>
                  <a:srgbClr val="000000"/>
                </a:solidFill>
                <a:prstDash val="solid"/>
                <a:round/>
                <a:headEnd/>
                <a:tailEnd/>
              </a:ln>
              <a:effectLst/>
            </p:spPr>
            <p:txBody>
              <a:bodyPr/>
              <a:lstStyle/>
              <a:p>
                <a:endParaRPr lang="en-IN" dirty="0"/>
              </a:p>
            </p:txBody>
          </p:sp>
          <p:grpSp>
            <p:nvGrpSpPr>
              <p:cNvPr id="10" name="Group 46"/>
              <p:cNvGrpSpPr>
                <a:grpSpLocks/>
              </p:cNvGrpSpPr>
              <p:nvPr/>
            </p:nvGrpSpPr>
            <p:grpSpPr bwMode="auto">
              <a:xfrm>
                <a:off x="4392" y="3042"/>
                <a:ext cx="180" cy="127"/>
                <a:chOff x="4392" y="3042"/>
                <a:chExt cx="180" cy="127"/>
              </a:xfrm>
            </p:grpSpPr>
            <p:sp>
              <p:nvSpPr>
                <p:cNvPr id="856111" name="Freeform 47"/>
                <p:cNvSpPr>
                  <a:spLocks/>
                </p:cNvSpPr>
                <p:nvPr/>
              </p:nvSpPr>
              <p:spPr bwMode="auto">
                <a:xfrm>
                  <a:off x="4392" y="3042"/>
                  <a:ext cx="80" cy="125"/>
                </a:xfrm>
                <a:custGeom>
                  <a:avLst/>
                  <a:gdLst/>
                  <a:ahLst/>
                  <a:cxnLst>
                    <a:cxn ang="0">
                      <a:pos x="0" y="0"/>
                    </a:cxn>
                    <a:cxn ang="0">
                      <a:pos x="79" y="0"/>
                    </a:cxn>
                    <a:cxn ang="0">
                      <a:pos x="52" y="122"/>
                    </a:cxn>
                    <a:cxn ang="0">
                      <a:pos x="3" y="124"/>
                    </a:cxn>
                    <a:cxn ang="0">
                      <a:pos x="0" y="0"/>
                    </a:cxn>
                  </a:cxnLst>
                  <a:rect l="0" t="0" r="r" b="b"/>
                  <a:pathLst>
                    <a:path w="80" h="125">
                      <a:moveTo>
                        <a:pt x="0" y="0"/>
                      </a:moveTo>
                      <a:lnTo>
                        <a:pt x="79" y="0"/>
                      </a:lnTo>
                      <a:lnTo>
                        <a:pt x="52" y="122"/>
                      </a:lnTo>
                      <a:lnTo>
                        <a:pt x="3" y="124"/>
                      </a:lnTo>
                      <a:lnTo>
                        <a:pt x="0"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112" name="Freeform 48"/>
                <p:cNvSpPr>
                  <a:spLocks/>
                </p:cNvSpPr>
                <p:nvPr/>
              </p:nvSpPr>
              <p:spPr bwMode="auto">
                <a:xfrm>
                  <a:off x="4455" y="3042"/>
                  <a:ext cx="117" cy="127"/>
                </a:xfrm>
                <a:custGeom>
                  <a:avLst/>
                  <a:gdLst/>
                  <a:ahLst/>
                  <a:cxnLst>
                    <a:cxn ang="0">
                      <a:pos x="26" y="0"/>
                    </a:cxn>
                    <a:cxn ang="0">
                      <a:pos x="116" y="0"/>
                    </a:cxn>
                    <a:cxn ang="0">
                      <a:pos x="60" y="126"/>
                    </a:cxn>
                    <a:cxn ang="0">
                      <a:pos x="0" y="122"/>
                    </a:cxn>
                    <a:cxn ang="0">
                      <a:pos x="26" y="0"/>
                    </a:cxn>
                  </a:cxnLst>
                  <a:rect l="0" t="0" r="r" b="b"/>
                  <a:pathLst>
                    <a:path w="117" h="127">
                      <a:moveTo>
                        <a:pt x="26" y="0"/>
                      </a:moveTo>
                      <a:lnTo>
                        <a:pt x="116" y="0"/>
                      </a:lnTo>
                      <a:lnTo>
                        <a:pt x="60" y="126"/>
                      </a:lnTo>
                      <a:lnTo>
                        <a:pt x="0" y="122"/>
                      </a:lnTo>
                      <a:lnTo>
                        <a:pt x="26"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grpSp>
          <p:sp>
            <p:nvSpPr>
              <p:cNvPr id="856113" name="Freeform 49"/>
              <p:cNvSpPr>
                <a:spLocks/>
              </p:cNvSpPr>
              <p:nvPr/>
            </p:nvSpPr>
            <p:spPr bwMode="auto">
              <a:xfrm>
                <a:off x="4442" y="2757"/>
                <a:ext cx="87" cy="149"/>
              </a:xfrm>
              <a:custGeom>
                <a:avLst/>
                <a:gdLst/>
                <a:ahLst/>
                <a:cxnLst>
                  <a:cxn ang="0">
                    <a:pos x="49" y="0"/>
                  </a:cxn>
                  <a:cxn ang="0">
                    <a:pos x="41" y="40"/>
                  </a:cxn>
                  <a:cxn ang="0">
                    <a:pos x="52" y="121"/>
                  </a:cxn>
                  <a:cxn ang="0">
                    <a:pos x="0" y="143"/>
                  </a:cxn>
                  <a:cxn ang="0">
                    <a:pos x="23" y="148"/>
                  </a:cxn>
                  <a:cxn ang="0">
                    <a:pos x="86" y="121"/>
                  </a:cxn>
                  <a:cxn ang="0">
                    <a:pos x="70" y="4"/>
                  </a:cxn>
                  <a:cxn ang="0">
                    <a:pos x="49" y="0"/>
                  </a:cxn>
                </a:cxnLst>
                <a:rect l="0" t="0" r="r" b="b"/>
                <a:pathLst>
                  <a:path w="87" h="149">
                    <a:moveTo>
                      <a:pt x="49" y="0"/>
                    </a:moveTo>
                    <a:lnTo>
                      <a:pt x="41" y="40"/>
                    </a:lnTo>
                    <a:lnTo>
                      <a:pt x="52" y="121"/>
                    </a:lnTo>
                    <a:lnTo>
                      <a:pt x="0" y="143"/>
                    </a:lnTo>
                    <a:lnTo>
                      <a:pt x="23" y="148"/>
                    </a:lnTo>
                    <a:lnTo>
                      <a:pt x="86" y="121"/>
                    </a:lnTo>
                    <a:lnTo>
                      <a:pt x="70" y="4"/>
                    </a:lnTo>
                    <a:lnTo>
                      <a:pt x="49"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114" name="Freeform 50"/>
              <p:cNvSpPr>
                <a:spLocks/>
              </p:cNvSpPr>
              <p:nvPr/>
            </p:nvSpPr>
            <p:spPr bwMode="auto">
              <a:xfrm>
                <a:off x="4476" y="2578"/>
                <a:ext cx="277" cy="366"/>
              </a:xfrm>
              <a:custGeom>
                <a:avLst/>
                <a:gdLst/>
                <a:ahLst/>
                <a:cxnLst>
                  <a:cxn ang="0">
                    <a:pos x="133" y="0"/>
                  </a:cxn>
                  <a:cxn ang="0">
                    <a:pos x="156" y="18"/>
                  </a:cxn>
                  <a:cxn ang="0">
                    <a:pos x="215" y="38"/>
                  </a:cxn>
                  <a:cxn ang="0">
                    <a:pos x="272" y="310"/>
                  </a:cxn>
                  <a:cxn ang="0">
                    <a:pos x="276" y="365"/>
                  </a:cxn>
                  <a:cxn ang="0">
                    <a:pos x="62" y="365"/>
                  </a:cxn>
                  <a:cxn ang="0">
                    <a:pos x="37" y="192"/>
                  </a:cxn>
                  <a:cxn ang="0">
                    <a:pos x="0" y="186"/>
                  </a:cxn>
                  <a:cxn ang="0">
                    <a:pos x="21" y="95"/>
                  </a:cxn>
                  <a:cxn ang="0">
                    <a:pos x="76" y="42"/>
                  </a:cxn>
                  <a:cxn ang="0">
                    <a:pos x="76" y="131"/>
                  </a:cxn>
                  <a:cxn ang="0">
                    <a:pos x="133" y="0"/>
                  </a:cxn>
                </a:cxnLst>
                <a:rect l="0" t="0" r="r" b="b"/>
                <a:pathLst>
                  <a:path w="277" h="366">
                    <a:moveTo>
                      <a:pt x="133" y="0"/>
                    </a:moveTo>
                    <a:lnTo>
                      <a:pt x="156" y="18"/>
                    </a:lnTo>
                    <a:lnTo>
                      <a:pt x="215" y="38"/>
                    </a:lnTo>
                    <a:lnTo>
                      <a:pt x="272" y="310"/>
                    </a:lnTo>
                    <a:lnTo>
                      <a:pt x="276" y="365"/>
                    </a:lnTo>
                    <a:lnTo>
                      <a:pt x="62" y="365"/>
                    </a:lnTo>
                    <a:lnTo>
                      <a:pt x="37" y="192"/>
                    </a:lnTo>
                    <a:lnTo>
                      <a:pt x="0" y="186"/>
                    </a:lnTo>
                    <a:lnTo>
                      <a:pt x="21" y="95"/>
                    </a:lnTo>
                    <a:lnTo>
                      <a:pt x="76" y="42"/>
                    </a:lnTo>
                    <a:lnTo>
                      <a:pt x="76" y="131"/>
                    </a:lnTo>
                    <a:lnTo>
                      <a:pt x="133"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15" name="Freeform 51"/>
              <p:cNvSpPr>
                <a:spLocks/>
              </p:cNvSpPr>
              <p:nvPr/>
            </p:nvSpPr>
            <p:spPr bwMode="auto">
              <a:xfrm>
                <a:off x="4369" y="2889"/>
                <a:ext cx="228" cy="51"/>
              </a:xfrm>
              <a:custGeom>
                <a:avLst/>
                <a:gdLst/>
                <a:ahLst/>
                <a:cxnLst>
                  <a:cxn ang="0">
                    <a:pos x="0" y="13"/>
                  </a:cxn>
                  <a:cxn ang="0">
                    <a:pos x="166" y="0"/>
                  </a:cxn>
                  <a:cxn ang="0">
                    <a:pos x="227" y="39"/>
                  </a:cxn>
                  <a:cxn ang="0">
                    <a:pos x="110" y="50"/>
                  </a:cxn>
                  <a:cxn ang="0">
                    <a:pos x="81" y="43"/>
                  </a:cxn>
                  <a:cxn ang="0">
                    <a:pos x="0" y="13"/>
                  </a:cxn>
                </a:cxnLst>
                <a:rect l="0" t="0" r="r" b="b"/>
                <a:pathLst>
                  <a:path w="228" h="51">
                    <a:moveTo>
                      <a:pt x="0" y="13"/>
                    </a:moveTo>
                    <a:lnTo>
                      <a:pt x="166" y="0"/>
                    </a:lnTo>
                    <a:lnTo>
                      <a:pt x="227" y="39"/>
                    </a:lnTo>
                    <a:lnTo>
                      <a:pt x="110" y="50"/>
                    </a:lnTo>
                    <a:lnTo>
                      <a:pt x="81" y="43"/>
                    </a:lnTo>
                    <a:lnTo>
                      <a:pt x="0" y="13"/>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16" name="Freeform 52"/>
              <p:cNvSpPr>
                <a:spLocks/>
              </p:cNvSpPr>
              <p:nvPr/>
            </p:nvSpPr>
            <p:spPr bwMode="auto">
              <a:xfrm>
                <a:off x="4453" y="2767"/>
                <a:ext cx="233" cy="197"/>
              </a:xfrm>
              <a:custGeom>
                <a:avLst/>
                <a:gdLst/>
                <a:ahLst/>
                <a:cxnLst>
                  <a:cxn ang="0">
                    <a:pos x="178" y="7"/>
                  </a:cxn>
                  <a:cxn ang="0">
                    <a:pos x="183" y="64"/>
                  </a:cxn>
                  <a:cxn ang="0">
                    <a:pos x="34" y="130"/>
                  </a:cxn>
                  <a:cxn ang="0">
                    <a:pos x="34" y="173"/>
                  </a:cxn>
                  <a:cxn ang="0">
                    <a:pos x="0" y="165"/>
                  </a:cxn>
                  <a:cxn ang="0">
                    <a:pos x="22" y="196"/>
                  </a:cxn>
                  <a:cxn ang="0">
                    <a:pos x="67" y="196"/>
                  </a:cxn>
                  <a:cxn ang="0">
                    <a:pos x="93" y="150"/>
                  </a:cxn>
                  <a:cxn ang="0">
                    <a:pos x="232" y="98"/>
                  </a:cxn>
                  <a:cxn ang="0">
                    <a:pos x="232" y="0"/>
                  </a:cxn>
                  <a:cxn ang="0">
                    <a:pos x="178" y="7"/>
                  </a:cxn>
                </a:cxnLst>
                <a:rect l="0" t="0" r="r" b="b"/>
                <a:pathLst>
                  <a:path w="233" h="197">
                    <a:moveTo>
                      <a:pt x="178" y="7"/>
                    </a:moveTo>
                    <a:lnTo>
                      <a:pt x="183" y="64"/>
                    </a:lnTo>
                    <a:lnTo>
                      <a:pt x="34" y="130"/>
                    </a:lnTo>
                    <a:lnTo>
                      <a:pt x="34" y="173"/>
                    </a:lnTo>
                    <a:lnTo>
                      <a:pt x="0" y="165"/>
                    </a:lnTo>
                    <a:lnTo>
                      <a:pt x="22" y="196"/>
                    </a:lnTo>
                    <a:lnTo>
                      <a:pt x="67" y="196"/>
                    </a:lnTo>
                    <a:lnTo>
                      <a:pt x="93" y="150"/>
                    </a:lnTo>
                    <a:lnTo>
                      <a:pt x="232" y="98"/>
                    </a:lnTo>
                    <a:lnTo>
                      <a:pt x="232" y="0"/>
                    </a:lnTo>
                    <a:lnTo>
                      <a:pt x="178" y="7"/>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117" name="Freeform 53"/>
              <p:cNvSpPr>
                <a:spLocks/>
              </p:cNvSpPr>
              <p:nvPr/>
            </p:nvSpPr>
            <p:spPr bwMode="auto">
              <a:xfrm>
                <a:off x="4617" y="2617"/>
                <a:ext cx="99" cy="166"/>
              </a:xfrm>
              <a:custGeom>
                <a:avLst/>
                <a:gdLst/>
                <a:ahLst/>
                <a:cxnLst>
                  <a:cxn ang="0">
                    <a:pos x="73" y="0"/>
                  </a:cxn>
                  <a:cxn ang="0">
                    <a:pos x="0" y="72"/>
                  </a:cxn>
                  <a:cxn ang="0">
                    <a:pos x="5" y="165"/>
                  </a:cxn>
                  <a:cxn ang="0">
                    <a:pos x="98" y="153"/>
                  </a:cxn>
                  <a:cxn ang="0">
                    <a:pos x="73" y="0"/>
                  </a:cxn>
                </a:cxnLst>
                <a:rect l="0" t="0" r="r" b="b"/>
                <a:pathLst>
                  <a:path w="99" h="166">
                    <a:moveTo>
                      <a:pt x="73" y="0"/>
                    </a:moveTo>
                    <a:lnTo>
                      <a:pt x="0" y="72"/>
                    </a:lnTo>
                    <a:lnTo>
                      <a:pt x="5" y="165"/>
                    </a:lnTo>
                    <a:lnTo>
                      <a:pt x="98" y="153"/>
                    </a:lnTo>
                    <a:lnTo>
                      <a:pt x="73"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18" name="Freeform 54"/>
              <p:cNvSpPr>
                <a:spLocks/>
              </p:cNvSpPr>
              <p:nvPr/>
            </p:nvSpPr>
            <p:spPr bwMode="auto">
              <a:xfrm>
                <a:off x="4549" y="2582"/>
                <a:ext cx="60" cy="129"/>
              </a:xfrm>
              <a:custGeom>
                <a:avLst/>
                <a:gdLst/>
                <a:ahLst/>
                <a:cxnLst>
                  <a:cxn ang="0">
                    <a:pos x="3" y="128"/>
                  </a:cxn>
                  <a:cxn ang="0">
                    <a:pos x="0" y="49"/>
                  </a:cxn>
                  <a:cxn ang="0">
                    <a:pos x="59" y="0"/>
                  </a:cxn>
                  <a:cxn ang="0">
                    <a:pos x="3" y="128"/>
                  </a:cxn>
                </a:cxnLst>
                <a:rect l="0" t="0" r="r" b="b"/>
                <a:pathLst>
                  <a:path w="60" h="129">
                    <a:moveTo>
                      <a:pt x="3" y="128"/>
                    </a:moveTo>
                    <a:lnTo>
                      <a:pt x="0" y="49"/>
                    </a:lnTo>
                    <a:lnTo>
                      <a:pt x="59" y="0"/>
                    </a:lnTo>
                    <a:lnTo>
                      <a:pt x="3" y="128"/>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119" name="Freeform 55"/>
              <p:cNvSpPr>
                <a:spLocks/>
              </p:cNvSpPr>
              <p:nvPr/>
            </p:nvSpPr>
            <p:spPr bwMode="auto">
              <a:xfrm>
                <a:off x="4550" y="2576"/>
                <a:ext cx="82" cy="137"/>
              </a:xfrm>
              <a:custGeom>
                <a:avLst/>
                <a:gdLst/>
                <a:ahLst/>
                <a:cxnLst>
                  <a:cxn ang="0">
                    <a:pos x="59" y="0"/>
                  </a:cxn>
                  <a:cxn ang="0">
                    <a:pos x="81" y="20"/>
                  </a:cxn>
                  <a:cxn ang="0">
                    <a:pos x="53" y="86"/>
                  </a:cxn>
                  <a:cxn ang="0">
                    <a:pos x="0" y="136"/>
                  </a:cxn>
                  <a:cxn ang="0">
                    <a:pos x="59" y="0"/>
                  </a:cxn>
                </a:cxnLst>
                <a:rect l="0" t="0" r="r" b="b"/>
                <a:pathLst>
                  <a:path w="82" h="137">
                    <a:moveTo>
                      <a:pt x="59" y="0"/>
                    </a:moveTo>
                    <a:lnTo>
                      <a:pt x="81" y="20"/>
                    </a:lnTo>
                    <a:lnTo>
                      <a:pt x="53" y="86"/>
                    </a:lnTo>
                    <a:lnTo>
                      <a:pt x="0" y="136"/>
                    </a:lnTo>
                    <a:lnTo>
                      <a:pt x="59"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20" name="Freeform 56"/>
              <p:cNvSpPr>
                <a:spLocks/>
              </p:cNvSpPr>
              <p:nvPr/>
            </p:nvSpPr>
            <p:spPr bwMode="auto">
              <a:xfrm>
                <a:off x="4522" y="2618"/>
                <a:ext cx="29" cy="92"/>
              </a:xfrm>
              <a:custGeom>
                <a:avLst/>
                <a:gdLst/>
                <a:ahLst/>
                <a:cxnLst>
                  <a:cxn ang="0">
                    <a:pos x="28" y="0"/>
                  </a:cxn>
                  <a:cxn ang="0">
                    <a:pos x="0" y="29"/>
                  </a:cxn>
                  <a:cxn ang="0">
                    <a:pos x="28" y="91"/>
                  </a:cxn>
                  <a:cxn ang="0">
                    <a:pos x="28" y="0"/>
                  </a:cxn>
                </a:cxnLst>
                <a:rect l="0" t="0" r="r" b="b"/>
                <a:pathLst>
                  <a:path w="29" h="92">
                    <a:moveTo>
                      <a:pt x="28" y="0"/>
                    </a:moveTo>
                    <a:lnTo>
                      <a:pt x="0" y="29"/>
                    </a:lnTo>
                    <a:lnTo>
                      <a:pt x="28" y="91"/>
                    </a:lnTo>
                    <a:lnTo>
                      <a:pt x="28"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21" name="Rectangle 57"/>
              <p:cNvSpPr>
                <a:spLocks noChangeArrowheads="1"/>
              </p:cNvSpPr>
              <p:nvPr/>
            </p:nvSpPr>
            <p:spPr bwMode="auto">
              <a:xfrm>
                <a:off x="4574" y="2699"/>
                <a:ext cx="36" cy="18"/>
              </a:xfrm>
              <a:prstGeom prst="rect">
                <a:avLst/>
              </a:prstGeom>
              <a:solidFill>
                <a:srgbClr val="FFFFFF"/>
              </a:solidFill>
              <a:ln w="12700">
                <a:solidFill>
                  <a:srgbClr val="000000"/>
                </a:solidFill>
                <a:miter lim="800000"/>
                <a:headEnd/>
                <a:tailEnd/>
              </a:ln>
              <a:effectLst/>
            </p:spPr>
            <p:txBody>
              <a:bodyPr wrap="none" anchor="ctr"/>
              <a:lstStyle/>
              <a:p>
                <a:endParaRPr lang="en-IN" dirty="0"/>
              </a:p>
            </p:txBody>
          </p:sp>
          <p:sp>
            <p:nvSpPr>
              <p:cNvPr id="856122" name="Oval 58"/>
              <p:cNvSpPr>
                <a:spLocks noChangeArrowheads="1"/>
              </p:cNvSpPr>
              <p:nvPr/>
            </p:nvSpPr>
            <p:spPr bwMode="auto">
              <a:xfrm>
                <a:off x="4487" y="2486"/>
                <a:ext cx="120" cy="140"/>
              </a:xfrm>
              <a:prstGeom prst="ellipse">
                <a:avLst/>
              </a:prstGeom>
              <a:solidFill>
                <a:srgbClr val="FFCC99"/>
              </a:solidFill>
              <a:ln w="12700">
                <a:solidFill>
                  <a:srgbClr val="000000"/>
                </a:solidFill>
                <a:round/>
                <a:headEnd/>
                <a:tailEnd/>
              </a:ln>
              <a:effectLst/>
            </p:spPr>
            <p:txBody>
              <a:bodyPr wrap="none" anchor="ctr"/>
              <a:lstStyle/>
              <a:p>
                <a:endParaRPr lang="en-IN" dirty="0"/>
              </a:p>
            </p:txBody>
          </p:sp>
          <p:sp>
            <p:nvSpPr>
              <p:cNvPr id="856123" name="Line 59"/>
              <p:cNvSpPr>
                <a:spLocks noChangeShapeType="1"/>
              </p:cNvSpPr>
              <p:nvPr/>
            </p:nvSpPr>
            <p:spPr bwMode="auto">
              <a:xfrm flipH="1" flipV="1">
                <a:off x="4498" y="2672"/>
                <a:ext cx="16" cy="100"/>
              </a:xfrm>
              <a:prstGeom prst="line">
                <a:avLst/>
              </a:prstGeom>
              <a:noFill/>
              <a:ln w="12700">
                <a:solidFill>
                  <a:srgbClr val="000000"/>
                </a:solidFill>
                <a:round/>
                <a:headEnd type="none" w="sm" len="sm"/>
                <a:tailEnd type="none" w="sm" len="sm"/>
              </a:ln>
              <a:effectLst/>
            </p:spPr>
            <p:txBody>
              <a:bodyPr/>
              <a:lstStyle/>
              <a:p>
                <a:endParaRPr lang="en-IN" dirty="0"/>
              </a:p>
            </p:txBody>
          </p:sp>
        </p:grpSp>
      </p:grpSp>
      <p:grpSp>
        <p:nvGrpSpPr>
          <p:cNvPr id="11" name="Group 60"/>
          <p:cNvGrpSpPr>
            <a:grpSpLocks/>
          </p:cNvGrpSpPr>
          <p:nvPr/>
        </p:nvGrpSpPr>
        <p:grpSpPr bwMode="auto">
          <a:xfrm>
            <a:off x="6783388" y="3868738"/>
            <a:ext cx="609600" cy="1162050"/>
            <a:chOff x="3313" y="2437"/>
            <a:chExt cx="384" cy="732"/>
          </a:xfrm>
        </p:grpSpPr>
        <p:grpSp>
          <p:nvGrpSpPr>
            <p:cNvPr id="12" name="Group 61"/>
            <p:cNvGrpSpPr>
              <a:grpSpLocks/>
            </p:cNvGrpSpPr>
            <p:nvPr/>
          </p:nvGrpSpPr>
          <p:grpSpPr bwMode="auto">
            <a:xfrm>
              <a:off x="3465" y="2437"/>
              <a:ext cx="108" cy="96"/>
              <a:chOff x="3465" y="2437"/>
              <a:chExt cx="108" cy="96"/>
            </a:xfrm>
          </p:grpSpPr>
          <p:sp>
            <p:nvSpPr>
              <p:cNvPr id="856126" name="Freeform 62"/>
              <p:cNvSpPr>
                <a:spLocks/>
              </p:cNvSpPr>
              <p:nvPr/>
            </p:nvSpPr>
            <p:spPr bwMode="auto">
              <a:xfrm>
                <a:off x="3543" y="2489"/>
                <a:ext cx="29" cy="44"/>
              </a:xfrm>
              <a:custGeom>
                <a:avLst/>
                <a:gdLst/>
                <a:ahLst/>
                <a:cxnLst>
                  <a:cxn ang="0">
                    <a:pos x="18" y="0"/>
                  </a:cxn>
                  <a:cxn ang="0">
                    <a:pos x="28" y="20"/>
                  </a:cxn>
                  <a:cxn ang="0">
                    <a:pos x="10" y="43"/>
                  </a:cxn>
                  <a:cxn ang="0">
                    <a:pos x="0" y="26"/>
                  </a:cxn>
                  <a:cxn ang="0">
                    <a:pos x="18" y="0"/>
                  </a:cxn>
                </a:cxnLst>
                <a:rect l="0" t="0" r="r" b="b"/>
                <a:pathLst>
                  <a:path w="29" h="44">
                    <a:moveTo>
                      <a:pt x="18" y="0"/>
                    </a:moveTo>
                    <a:lnTo>
                      <a:pt x="28" y="20"/>
                    </a:lnTo>
                    <a:lnTo>
                      <a:pt x="10" y="43"/>
                    </a:lnTo>
                    <a:lnTo>
                      <a:pt x="0" y="26"/>
                    </a:lnTo>
                    <a:lnTo>
                      <a:pt x="18" y="0"/>
                    </a:lnTo>
                  </a:path>
                </a:pathLst>
              </a:custGeom>
              <a:solidFill>
                <a:srgbClr val="DFDFDF"/>
              </a:solidFill>
              <a:ln w="12700" cap="rnd" cmpd="sng">
                <a:solidFill>
                  <a:srgbClr val="000000"/>
                </a:solidFill>
                <a:prstDash val="solid"/>
                <a:round/>
                <a:headEnd/>
                <a:tailEnd/>
              </a:ln>
              <a:effectLst/>
            </p:spPr>
            <p:txBody>
              <a:bodyPr/>
              <a:lstStyle/>
              <a:p>
                <a:endParaRPr lang="en-IN" dirty="0"/>
              </a:p>
            </p:txBody>
          </p:sp>
          <p:sp>
            <p:nvSpPr>
              <p:cNvPr id="856127" name="Freeform 63"/>
              <p:cNvSpPr>
                <a:spLocks/>
              </p:cNvSpPr>
              <p:nvPr/>
            </p:nvSpPr>
            <p:spPr bwMode="auto">
              <a:xfrm>
                <a:off x="3465" y="2437"/>
                <a:ext cx="108" cy="82"/>
              </a:xfrm>
              <a:custGeom>
                <a:avLst/>
                <a:gdLst/>
                <a:ahLst/>
                <a:cxnLst>
                  <a:cxn ang="0">
                    <a:pos x="0" y="52"/>
                  </a:cxn>
                  <a:cxn ang="0">
                    <a:pos x="11" y="7"/>
                  </a:cxn>
                  <a:cxn ang="0">
                    <a:pos x="64" y="0"/>
                  </a:cxn>
                  <a:cxn ang="0">
                    <a:pos x="107" y="39"/>
                  </a:cxn>
                  <a:cxn ang="0">
                    <a:pos x="80" y="81"/>
                  </a:cxn>
                  <a:cxn ang="0">
                    <a:pos x="0" y="52"/>
                  </a:cxn>
                </a:cxnLst>
                <a:rect l="0" t="0" r="r" b="b"/>
                <a:pathLst>
                  <a:path w="108" h="82">
                    <a:moveTo>
                      <a:pt x="0" y="52"/>
                    </a:moveTo>
                    <a:lnTo>
                      <a:pt x="11" y="7"/>
                    </a:lnTo>
                    <a:lnTo>
                      <a:pt x="64" y="0"/>
                    </a:lnTo>
                    <a:lnTo>
                      <a:pt x="107" y="39"/>
                    </a:lnTo>
                    <a:lnTo>
                      <a:pt x="80" y="81"/>
                    </a:lnTo>
                    <a:lnTo>
                      <a:pt x="0" y="52"/>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28" name="Freeform 64"/>
              <p:cNvSpPr>
                <a:spLocks/>
              </p:cNvSpPr>
              <p:nvPr/>
            </p:nvSpPr>
            <p:spPr bwMode="auto">
              <a:xfrm>
                <a:off x="3473" y="2448"/>
                <a:ext cx="93" cy="44"/>
              </a:xfrm>
              <a:custGeom>
                <a:avLst/>
                <a:gdLst/>
                <a:ahLst/>
                <a:cxnLst>
                  <a:cxn ang="0">
                    <a:pos x="2" y="6"/>
                  </a:cxn>
                  <a:cxn ang="0">
                    <a:pos x="52" y="0"/>
                  </a:cxn>
                  <a:cxn ang="0">
                    <a:pos x="92" y="35"/>
                  </a:cxn>
                  <a:cxn ang="0">
                    <a:pos x="87" y="43"/>
                  </a:cxn>
                  <a:cxn ang="0">
                    <a:pos x="48" y="8"/>
                  </a:cxn>
                  <a:cxn ang="0">
                    <a:pos x="0" y="14"/>
                  </a:cxn>
                  <a:cxn ang="0">
                    <a:pos x="2" y="6"/>
                  </a:cxn>
                </a:cxnLst>
                <a:rect l="0" t="0" r="r" b="b"/>
                <a:pathLst>
                  <a:path w="93" h="44">
                    <a:moveTo>
                      <a:pt x="2" y="6"/>
                    </a:moveTo>
                    <a:lnTo>
                      <a:pt x="52" y="0"/>
                    </a:lnTo>
                    <a:lnTo>
                      <a:pt x="92" y="35"/>
                    </a:lnTo>
                    <a:lnTo>
                      <a:pt x="87" y="43"/>
                    </a:lnTo>
                    <a:lnTo>
                      <a:pt x="48" y="8"/>
                    </a:lnTo>
                    <a:lnTo>
                      <a:pt x="0" y="14"/>
                    </a:lnTo>
                    <a:lnTo>
                      <a:pt x="2" y="6"/>
                    </a:lnTo>
                  </a:path>
                </a:pathLst>
              </a:custGeom>
              <a:solidFill>
                <a:srgbClr val="808080"/>
              </a:solidFill>
              <a:ln w="9525" cap="rnd">
                <a:noFill/>
                <a:round/>
                <a:headEnd/>
                <a:tailEnd/>
              </a:ln>
              <a:effectLst/>
            </p:spPr>
            <p:txBody>
              <a:bodyPr/>
              <a:lstStyle/>
              <a:p>
                <a:endParaRPr lang="en-IN" dirty="0"/>
              </a:p>
            </p:txBody>
          </p:sp>
        </p:grpSp>
        <p:grpSp>
          <p:nvGrpSpPr>
            <p:cNvPr id="13" name="Group 65"/>
            <p:cNvGrpSpPr>
              <a:grpSpLocks/>
            </p:cNvGrpSpPr>
            <p:nvPr/>
          </p:nvGrpSpPr>
          <p:grpSpPr bwMode="auto">
            <a:xfrm>
              <a:off x="3313" y="2486"/>
              <a:ext cx="384" cy="683"/>
              <a:chOff x="3313" y="2486"/>
              <a:chExt cx="384" cy="683"/>
            </a:xfrm>
          </p:grpSpPr>
          <p:sp>
            <p:nvSpPr>
              <p:cNvPr id="856130" name="Freeform 66"/>
              <p:cNvSpPr>
                <a:spLocks/>
              </p:cNvSpPr>
              <p:nvPr/>
            </p:nvSpPr>
            <p:spPr bwMode="auto">
              <a:xfrm>
                <a:off x="3333" y="2886"/>
                <a:ext cx="356" cy="158"/>
              </a:xfrm>
              <a:custGeom>
                <a:avLst/>
                <a:gdLst/>
                <a:ahLst/>
                <a:cxnLst>
                  <a:cxn ang="0">
                    <a:pos x="143" y="9"/>
                  </a:cxn>
                  <a:cxn ang="0">
                    <a:pos x="9" y="79"/>
                  </a:cxn>
                  <a:cxn ang="0">
                    <a:pos x="0" y="157"/>
                  </a:cxn>
                  <a:cxn ang="0">
                    <a:pos x="306" y="157"/>
                  </a:cxn>
                  <a:cxn ang="0">
                    <a:pos x="355" y="56"/>
                  </a:cxn>
                  <a:cxn ang="0">
                    <a:pos x="347" y="0"/>
                  </a:cxn>
                  <a:cxn ang="0">
                    <a:pos x="143" y="9"/>
                  </a:cxn>
                </a:cxnLst>
                <a:rect l="0" t="0" r="r" b="b"/>
                <a:pathLst>
                  <a:path w="356" h="158">
                    <a:moveTo>
                      <a:pt x="143" y="9"/>
                    </a:moveTo>
                    <a:lnTo>
                      <a:pt x="9" y="79"/>
                    </a:lnTo>
                    <a:lnTo>
                      <a:pt x="0" y="157"/>
                    </a:lnTo>
                    <a:lnTo>
                      <a:pt x="306" y="157"/>
                    </a:lnTo>
                    <a:lnTo>
                      <a:pt x="355" y="56"/>
                    </a:lnTo>
                    <a:lnTo>
                      <a:pt x="347" y="0"/>
                    </a:lnTo>
                    <a:lnTo>
                      <a:pt x="143" y="9"/>
                    </a:lnTo>
                  </a:path>
                </a:pathLst>
              </a:custGeom>
              <a:solidFill>
                <a:srgbClr val="DFDFDF"/>
              </a:solidFill>
              <a:ln w="12700" cap="rnd" cmpd="sng">
                <a:solidFill>
                  <a:srgbClr val="000000"/>
                </a:solidFill>
                <a:prstDash val="solid"/>
                <a:round/>
                <a:headEnd/>
                <a:tailEnd/>
              </a:ln>
              <a:effectLst/>
            </p:spPr>
            <p:txBody>
              <a:bodyPr/>
              <a:lstStyle/>
              <a:p>
                <a:endParaRPr lang="en-IN" dirty="0"/>
              </a:p>
            </p:txBody>
          </p:sp>
          <p:grpSp>
            <p:nvGrpSpPr>
              <p:cNvPr id="14" name="Group 67"/>
              <p:cNvGrpSpPr>
                <a:grpSpLocks/>
              </p:cNvGrpSpPr>
              <p:nvPr/>
            </p:nvGrpSpPr>
            <p:grpSpPr bwMode="auto">
              <a:xfrm>
                <a:off x="3336" y="3042"/>
                <a:ext cx="180" cy="127"/>
                <a:chOff x="3336" y="3042"/>
                <a:chExt cx="180" cy="127"/>
              </a:xfrm>
            </p:grpSpPr>
            <p:sp>
              <p:nvSpPr>
                <p:cNvPr id="856132" name="Freeform 68"/>
                <p:cNvSpPr>
                  <a:spLocks/>
                </p:cNvSpPr>
                <p:nvPr/>
              </p:nvSpPr>
              <p:spPr bwMode="auto">
                <a:xfrm>
                  <a:off x="3336" y="3042"/>
                  <a:ext cx="80" cy="125"/>
                </a:xfrm>
                <a:custGeom>
                  <a:avLst/>
                  <a:gdLst/>
                  <a:ahLst/>
                  <a:cxnLst>
                    <a:cxn ang="0">
                      <a:pos x="0" y="0"/>
                    </a:cxn>
                    <a:cxn ang="0">
                      <a:pos x="79" y="0"/>
                    </a:cxn>
                    <a:cxn ang="0">
                      <a:pos x="52" y="122"/>
                    </a:cxn>
                    <a:cxn ang="0">
                      <a:pos x="3" y="124"/>
                    </a:cxn>
                    <a:cxn ang="0">
                      <a:pos x="0" y="0"/>
                    </a:cxn>
                  </a:cxnLst>
                  <a:rect l="0" t="0" r="r" b="b"/>
                  <a:pathLst>
                    <a:path w="80" h="125">
                      <a:moveTo>
                        <a:pt x="0" y="0"/>
                      </a:moveTo>
                      <a:lnTo>
                        <a:pt x="79" y="0"/>
                      </a:lnTo>
                      <a:lnTo>
                        <a:pt x="52" y="122"/>
                      </a:lnTo>
                      <a:lnTo>
                        <a:pt x="3" y="124"/>
                      </a:lnTo>
                      <a:lnTo>
                        <a:pt x="0"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133" name="Freeform 69"/>
                <p:cNvSpPr>
                  <a:spLocks/>
                </p:cNvSpPr>
                <p:nvPr/>
              </p:nvSpPr>
              <p:spPr bwMode="auto">
                <a:xfrm>
                  <a:off x="3399" y="3042"/>
                  <a:ext cx="117" cy="127"/>
                </a:xfrm>
                <a:custGeom>
                  <a:avLst/>
                  <a:gdLst/>
                  <a:ahLst/>
                  <a:cxnLst>
                    <a:cxn ang="0">
                      <a:pos x="26" y="0"/>
                    </a:cxn>
                    <a:cxn ang="0">
                      <a:pos x="116" y="0"/>
                    </a:cxn>
                    <a:cxn ang="0">
                      <a:pos x="60" y="126"/>
                    </a:cxn>
                    <a:cxn ang="0">
                      <a:pos x="0" y="122"/>
                    </a:cxn>
                    <a:cxn ang="0">
                      <a:pos x="26" y="0"/>
                    </a:cxn>
                  </a:cxnLst>
                  <a:rect l="0" t="0" r="r" b="b"/>
                  <a:pathLst>
                    <a:path w="117" h="127">
                      <a:moveTo>
                        <a:pt x="26" y="0"/>
                      </a:moveTo>
                      <a:lnTo>
                        <a:pt x="116" y="0"/>
                      </a:lnTo>
                      <a:lnTo>
                        <a:pt x="60" y="126"/>
                      </a:lnTo>
                      <a:lnTo>
                        <a:pt x="0" y="122"/>
                      </a:lnTo>
                      <a:lnTo>
                        <a:pt x="26"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grpSp>
          <p:sp>
            <p:nvSpPr>
              <p:cNvPr id="856134" name="Freeform 70"/>
              <p:cNvSpPr>
                <a:spLocks/>
              </p:cNvSpPr>
              <p:nvPr/>
            </p:nvSpPr>
            <p:spPr bwMode="auto">
              <a:xfrm>
                <a:off x="3386" y="2757"/>
                <a:ext cx="87" cy="149"/>
              </a:xfrm>
              <a:custGeom>
                <a:avLst/>
                <a:gdLst/>
                <a:ahLst/>
                <a:cxnLst>
                  <a:cxn ang="0">
                    <a:pos x="49" y="0"/>
                  </a:cxn>
                  <a:cxn ang="0">
                    <a:pos x="41" y="40"/>
                  </a:cxn>
                  <a:cxn ang="0">
                    <a:pos x="52" y="121"/>
                  </a:cxn>
                  <a:cxn ang="0">
                    <a:pos x="0" y="143"/>
                  </a:cxn>
                  <a:cxn ang="0">
                    <a:pos x="23" y="148"/>
                  </a:cxn>
                  <a:cxn ang="0">
                    <a:pos x="86" y="121"/>
                  </a:cxn>
                  <a:cxn ang="0">
                    <a:pos x="70" y="4"/>
                  </a:cxn>
                  <a:cxn ang="0">
                    <a:pos x="49" y="0"/>
                  </a:cxn>
                </a:cxnLst>
                <a:rect l="0" t="0" r="r" b="b"/>
                <a:pathLst>
                  <a:path w="87" h="149">
                    <a:moveTo>
                      <a:pt x="49" y="0"/>
                    </a:moveTo>
                    <a:lnTo>
                      <a:pt x="41" y="40"/>
                    </a:lnTo>
                    <a:lnTo>
                      <a:pt x="52" y="121"/>
                    </a:lnTo>
                    <a:lnTo>
                      <a:pt x="0" y="143"/>
                    </a:lnTo>
                    <a:lnTo>
                      <a:pt x="23" y="148"/>
                    </a:lnTo>
                    <a:lnTo>
                      <a:pt x="86" y="121"/>
                    </a:lnTo>
                    <a:lnTo>
                      <a:pt x="70" y="4"/>
                    </a:lnTo>
                    <a:lnTo>
                      <a:pt x="49"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135" name="Freeform 71"/>
              <p:cNvSpPr>
                <a:spLocks/>
              </p:cNvSpPr>
              <p:nvPr/>
            </p:nvSpPr>
            <p:spPr bwMode="auto">
              <a:xfrm>
                <a:off x="3420" y="2578"/>
                <a:ext cx="277" cy="366"/>
              </a:xfrm>
              <a:custGeom>
                <a:avLst/>
                <a:gdLst/>
                <a:ahLst/>
                <a:cxnLst>
                  <a:cxn ang="0">
                    <a:pos x="133" y="0"/>
                  </a:cxn>
                  <a:cxn ang="0">
                    <a:pos x="156" y="18"/>
                  </a:cxn>
                  <a:cxn ang="0">
                    <a:pos x="215" y="38"/>
                  </a:cxn>
                  <a:cxn ang="0">
                    <a:pos x="272" y="310"/>
                  </a:cxn>
                  <a:cxn ang="0">
                    <a:pos x="276" y="365"/>
                  </a:cxn>
                  <a:cxn ang="0">
                    <a:pos x="62" y="365"/>
                  </a:cxn>
                  <a:cxn ang="0">
                    <a:pos x="37" y="192"/>
                  </a:cxn>
                  <a:cxn ang="0">
                    <a:pos x="0" y="186"/>
                  </a:cxn>
                  <a:cxn ang="0">
                    <a:pos x="21" y="95"/>
                  </a:cxn>
                  <a:cxn ang="0">
                    <a:pos x="76" y="42"/>
                  </a:cxn>
                  <a:cxn ang="0">
                    <a:pos x="76" y="131"/>
                  </a:cxn>
                  <a:cxn ang="0">
                    <a:pos x="133" y="0"/>
                  </a:cxn>
                </a:cxnLst>
                <a:rect l="0" t="0" r="r" b="b"/>
                <a:pathLst>
                  <a:path w="277" h="366">
                    <a:moveTo>
                      <a:pt x="133" y="0"/>
                    </a:moveTo>
                    <a:lnTo>
                      <a:pt x="156" y="18"/>
                    </a:lnTo>
                    <a:lnTo>
                      <a:pt x="215" y="38"/>
                    </a:lnTo>
                    <a:lnTo>
                      <a:pt x="272" y="310"/>
                    </a:lnTo>
                    <a:lnTo>
                      <a:pt x="276" y="365"/>
                    </a:lnTo>
                    <a:lnTo>
                      <a:pt x="62" y="365"/>
                    </a:lnTo>
                    <a:lnTo>
                      <a:pt x="37" y="192"/>
                    </a:lnTo>
                    <a:lnTo>
                      <a:pt x="0" y="186"/>
                    </a:lnTo>
                    <a:lnTo>
                      <a:pt x="21" y="95"/>
                    </a:lnTo>
                    <a:lnTo>
                      <a:pt x="76" y="42"/>
                    </a:lnTo>
                    <a:lnTo>
                      <a:pt x="76" y="131"/>
                    </a:lnTo>
                    <a:lnTo>
                      <a:pt x="133"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36" name="Freeform 72"/>
              <p:cNvSpPr>
                <a:spLocks/>
              </p:cNvSpPr>
              <p:nvPr/>
            </p:nvSpPr>
            <p:spPr bwMode="auto">
              <a:xfrm>
                <a:off x="3313" y="2889"/>
                <a:ext cx="228" cy="51"/>
              </a:xfrm>
              <a:custGeom>
                <a:avLst/>
                <a:gdLst/>
                <a:ahLst/>
                <a:cxnLst>
                  <a:cxn ang="0">
                    <a:pos x="0" y="13"/>
                  </a:cxn>
                  <a:cxn ang="0">
                    <a:pos x="166" y="0"/>
                  </a:cxn>
                  <a:cxn ang="0">
                    <a:pos x="227" y="39"/>
                  </a:cxn>
                  <a:cxn ang="0">
                    <a:pos x="110" y="50"/>
                  </a:cxn>
                  <a:cxn ang="0">
                    <a:pos x="81" y="43"/>
                  </a:cxn>
                  <a:cxn ang="0">
                    <a:pos x="0" y="13"/>
                  </a:cxn>
                </a:cxnLst>
                <a:rect l="0" t="0" r="r" b="b"/>
                <a:pathLst>
                  <a:path w="228" h="51">
                    <a:moveTo>
                      <a:pt x="0" y="13"/>
                    </a:moveTo>
                    <a:lnTo>
                      <a:pt x="166" y="0"/>
                    </a:lnTo>
                    <a:lnTo>
                      <a:pt x="227" y="39"/>
                    </a:lnTo>
                    <a:lnTo>
                      <a:pt x="110" y="50"/>
                    </a:lnTo>
                    <a:lnTo>
                      <a:pt x="81" y="43"/>
                    </a:lnTo>
                    <a:lnTo>
                      <a:pt x="0" y="13"/>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37" name="Freeform 73"/>
              <p:cNvSpPr>
                <a:spLocks/>
              </p:cNvSpPr>
              <p:nvPr/>
            </p:nvSpPr>
            <p:spPr bwMode="auto">
              <a:xfrm>
                <a:off x="3397" y="2767"/>
                <a:ext cx="233" cy="197"/>
              </a:xfrm>
              <a:custGeom>
                <a:avLst/>
                <a:gdLst/>
                <a:ahLst/>
                <a:cxnLst>
                  <a:cxn ang="0">
                    <a:pos x="178" y="7"/>
                  </a:cxn>
                  <a:cxn ang="0">
                    <a:pos x="183" y="64"/>
                  </a:cxn>
                  <a:cxn ang="0">
                    <a:pos x="34" y="130"/>
                  </a:cxn>
                  <a:cxn ang="0">
                    <a:pos x="34" y="173"/>
                  </a:cxn>
                  <a:cxn ang="0">
                    <a:pos x="0" y="165"/>
                  </a:cxn>
                  <a:cxn ang="0">
                    <a:pos x="22" y="196"/>
                  </a:cxn>
                  <a:cxn ang="0">
                    <a:pos x="67" y="196"/>
                  </a:cxn>
                  <a:cxn ang="0">
                    <a:pos x="93" y="150"/>
                  </a:cxn>
                  <a:cxn ang="0">
                    <a:pos x="232" y="98"/>
                  </a:cxn>
                  <a:cxn ang="0">
                    <a:pos x="232" y="0"/>
                  </a:cxn>
                  <a:cxn ang="0">
                    <a:pos x="178" y="7"/>
                  </a:cxn>
                </a:cxnLst>
                <a:rect l="0" t="0" r="r" b="b"/>
                <a:pathLst>
                  <a:path w="233" h="197">
                    <a:moveTo>
                      <a:pt x="178" y="7"/>
                    </a:moveTo>
                    <a:lnTo>
                      <a:pt x="183" y="64"/>
                    </a:lnTo>
                    <a:lnTo>
                      <a:pt x="34" y="130"/>
                    </a:lnTo>
                    <a:lnTo>
                      <a:pt x="34" y="173"/>
                    </a:lnTo>
                    <a:lnTo>
                      <a:pt x="0" y="165"/>
                    </a:lnTo>
                    <a:lnTo>
                      <a:pt x="22" y="196"/>
                    </a:lnTo>
                    <a:lnTo>
                      <a:pt x="67" y="196"/>
                    </a:lnTo>
                    <a:lnTo>
                      <a:pt x="93" y="150"/>
                    </a:lnTo>
                    <a:lnTo>
                      <a:pt x="232" y="98"/>
                    </a:lnTo>
                    <a:lnTo>
                      <a:pt x="232" y="0"/>
                    </a:lnTo>
                    <a:lnTo>
                      <a:pt x="178" y="7"/>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138" name="Freeform 74"/>
              <p:cNvSpPr>
                <a:spLocks/>
              </p:cNvSpPr>
              <p:nvPr/>
            </p:nvSpPr>
            <p:spPr bwMode="auto">
              <a:xfrm>
                <a:off x="3561" y="2617"/>
                <a:ext cx="99" cy="166"/>
              </a:xfrm>
              <a:custGeom>
                <a:avLst/>
                <a:gdLst/>
                <a:ahLst/>
                <a:cxnLst>
                  <a:cxn ang="0">
                    <a:pos x="73" y="0"/>
                  </a:cxn>
                  <a:cxn ang="0">
                    <a:pos x="0" y="72"/>
                  </a:cxn>
                  <a:cxn ang="0">
                    <a:pos x="5" y="165"/>
                  </a:cxn>
                  <a:cxn ang="0">
                    <a:pos x="98" y="153"/>
                  </a:cxn>
                  <a:cxn ang="0">
                    <a:pos x="73" y="0"/>
                  </a:cxn>
                </a:cxnLst>
                <a:rect l="0" t="0" r="r" b="b"/>
                <a:pathLst>
                  <a:path w="99" h="166">
                    <a:moveTo>
                      <a:pt x="73" y="0"/>
                    </a:moveTo>
                    <a:lnTo>
                      <a:pt x="0" y="72"/>
                    </a:lnTo>
                    <a:lnTo>
                      <a:pt x="5" y="165"/>
                    </a:lnTo>
                    <a:lnTo>
                      <a:pt x="98" y="153"/>
                    </a:lnTo>
                    <a:lnTo>
                      <a:pt x="73"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39" name="Freeform 75"/>
              <p:cNvSpPr>
                <a:spLocks/>
              </p:cNvSpPr>
              <p:nvPr/>
            </p:nvSpPr>
            <p:spPr bwMode="auto">
              <a:xfrm>
                <a:off x="3493" y="2582"/>
                <a:ext cx="60" cy="129"/>
              </a:xfrm>
              <a:custGeom>
                <a:avLst/>
                <a:gdLst/>
                <a:ahLst/>
                <a:cxnLst>
                  <a:cxn ang="0">
                    <a:pos x="3" y="128"/>
                  </a:cxn>
                  <a:cxn ang="0">
                    <a:pos x="0" y="49"/>
                  </a:cxn>
                  <a:cxn ang="0">
                    <a:pos x="59" y="0"/>
                  </a:cxn>
                  <a:cxn ang="0">
                    <a:pos x="3" y="128"/>
                  </a:cxn>
                </a:cxnLst>
                <a:rect l="0" t="0" r="r" b="b"/>
                <a:pathLst>
                  <a:path w="60" h="129">
                    <a:moveTo>
                      <a:pt x="3" y="128"/>
                    </a:moveTo>
                    <a:lnTo>
                      <a:pt x="0" y="49"/>
                    </a:lnTo>
                    <a:lnTo>
                      <a:pt x="59" y="0"/>
                    </a:lnTo>
                    <a:lnTo>
                      <a:pt x="3" y="128"/>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140" name="Freeform 76"/>
              <p:cNvSpPr>
                <a:spLocks/>
              </p:cNvSpPr>
              <p:nvPr/>
            </p:nvSpPr>
            <p:spPr bwMode="auto">
              <a:xfrm>
                <a:off x="3494" y="2576"/>
                <a:ext cx="82" cy="137"/>
              </a:xfrm>
              <a:custGeom>
                <a:avLst/>
                <a:gdLst/>
                <a:ahLst/>
                <a:cxnLst>
                  <a:cxn ang="0">
                    <a:pos x="59" y="0"/>
                  </a:cxn>
                  <a:cxn ang="0">
                    <a:pos x="81" y="20"/>
                  </a:cxn>
                  <a:cxn ang="0">
                    <a:pos x="53" y="86"/>
                  </a:cxn>
                  <a:cxn ang="0">
                    <a:pos x="0" y="136"/>
                  </a:cxn>
                  <a:cxn ang="0">
                    <a:pos x="59" y="0"/>
                  </a:cxn>
                </a:cxnLst>
                <a:rect l="0" t="0" r="r" b="b"/>
                <a:pathLst>
                  <a:path w="82" h="137">
                    <a:moveTo>
                      <a:pt x="59" y="0"/>
                    </a:moveTo>
                    <a:lnTo>
                      <a:pt x="81" y="20"/>
                    </a:lnTo>
                    <a:lnTo>
                      <a:pt x="53" y="86"/>
                    </a:lnTo>
                    <a:lnTo>
                      <a:pt x="0" y="136"/>
                    </a:lnTo>
                    <a:lnTo>
                      <a:pt x="59"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41" name="Freeform 77"/>
              <p:cNvSpPr>
                <a:spLocks/>
              </p:cNvSpPr>
              <p:nvPr/>
            </p:nvSpPr>
            <p:spPr bwMode="auto">
              <a:xfrm>
                <a:off x="3466" y="2618"/>
                <a:ext cx="29" cy="92"/>
              </a:xfrm>
              <a:custGeom>
                <a:avLst/>
                <a:gdLst/>
                <a:ahLst/>
                <a:cxnLst>
                  <a:cxn ang="0">
                    <a:pos x="28" y="0"/>
                  </a:cxn>
                  <a:cxn ang="0">
                    <a:pos x="0" y="29"/>
                  </a:cxn>
                  <a:cxn ang="0">
                    <a:pos x="28" y="91"/>
                  </a:cxn>
                  <a:cxn ang="0">
                    <a:pos x="28" y="0"/>
                  </a:cxn>
                </a:cxnLst>
                <a:rect l="0" t="0" r="r" b="b"/>
                <a:pathLst>
                  <a:path w="29" h="92">
                    <a:moveTo>
                      <a:pt x="28" y="0"/>
                    </a:moveTo>
                    <a:lnTo>
                      <a:pt x="0" y="29"/>
                    </a:lnTo>
                    <a:lnTo>
                      <a:pt x="28" y="91"/>
                    </a:lnTo>
                    <a:lnTo>
                      <a:pt x="28"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42" name="Rectangle 78"/>
              <p:cNvSpPr>
                <a:spLocks noChangeArrowheads="1"/>
              </p:cNvSpPr>
              <p:nvPr/>
            </p:nvSpPr>
            <p:spPr bwMode="auto">
              <a:xfrm>
                <a:off x="3518" y="2699"/>
                <a:ext cx="36" cy="18"/>
              </a:xfrm>
              <a:prstGeom prst="rect">
                <a:avLst/>
              </a:prstGeom>
              <a:solidFill>
                <a:srgbClr val="FFFFFF"/>
              </a:solidFill>
              <a:ln w="12700">
                <a:solidFill>
                  <a:srgbClr val="000000"/>
                </a:solidFill>
                <a:miter lim="800000"/>
                <a:headEnd/>
                <a:tailEnd/>
              </a:ln>
              <a:effectLst/>
            </p:spPr>
            <p:txBody>
              <a:bodyPr wrap="none" anchor="ctr"/>
              <a:lstStyle/>
              <a:p>
                <a:endParaRPr lang="en-IN" dirty="0"/>
              </a:p>
            </p:txBody>
          </p:sp>
          <p:sp>
            <p:nvSpPr>
              <p:cNvPr id="856143" name="Oval 79"/>
              <p:cNvSpPr>
                <a:spLocks noChangeArrowheads="1"/>
              </p:cNvSpPr>
              <p:nvPr/>
            </p:nvSpPr>
            <p:spPr bwMode="auto">
              <a:xfrm>
                <a:off x="3431" y="2486"/>
                <a:ext cx="120" cy="140"/>
              </a:xfrm>
              <a:prstGeom prst="ellipse">
                <a:avLst/>
              </a:prstGeom>
              <a:solidFill>
                <a:srgbClr val="FFCC99"/>
              </a:solidFill>
              <a:ln w="12700">
                <a:solidFill>
                  <a:srgbClr val="000000"/>
                </a:solidFill>
                <a:round/>
                <a:headEnd/>
                <a:tailEnd/>
              </a:ln>
              <a:effectLst/>
            </p:spPr>
            <p:txBody>
              <a:bodyPr wrap="none" anchor="ctr"/>
              <a:lstStyle/>
              <a:p>
                <a:endParaRPr lang="en-IN" dirty="0"/>
              </a:p>
            </p:txBody>
          </p:sp>
          <p:sp>
            <p:nvSpPr>
              <p:cNvPr id="856144" name="Line 80"/>
              <p:cNvSpPr>
                <a:spLocks noChangeShapeType="1"/>
              </p:cNvSpPr>
              <p:nvPr/>
            </p:nvSpPr>
            <p:spPr bwMode="auto">
              <a:xfrm flipH="1" flipV="1">
                <a:off x="3442" y="2672"/>
                <a:ext cx="16" cy="100"/>
              </a:xfrm>
              <a:prstGeom prst="line">
                <a:avLst/>
              </a:prstGeom>
              <a:noFill/>
              <a:ln w="12700">
                <a:solidFill>
                  <a:srgbClr val="000000"/>
                </a:solidFill>
                <a:round/>
                <a:headEnd type="none" w="sm" len="sm"/>
                <a:tailEnd type="none" w="sm" len="sm"/>
              </a:ln>
              <a:effectLst/>
            </p:spPr>
            <p:txBody>
              <a:bodyPr/>
              <a:lstStyle/>
              <a:p>
                <a:endParaRPr lang="en-IN" dirty="0"/>
              </a:p>
            </p:txBody>
          </p:sp>
        </p:grpSp>
      </p:grpSp>
      <p:grpSp>
        <p:nvGrpSpPr>
          <p:cNvPr id="15" name="Group 81"/>
          <p:cNvGrpSpPr>
            <a:grpSpLocks/>
          </p:cNvGrpSpPr>
          <p:nvPr/>
        </p:nvGrpSpPr>
        <p:grpSpPr bwMode="auto">
          <a:xfrm>
            <a:off x="9145588" y="3868738"/>
            <a:ext cx="609600" cy="1162050"/>
            <a:chOff x="4801" y="2437"/>
            <a:chExt cx="384" cy="732"/>
          </a:xfrm>
        </p:grpSpPr>
        <p:grpSp>
          <p:nvGrpSpPr>
            <p:cNvPr id="16" name="Group 82"/>
            <p:cNvGrpSpPr>
              <a:grpSpLocks/>
            </p:cNvGrpSpPr>
            <p:nvPr/>
          </p:nvGrpSpPr>
          <p:grpSpPr bwMode="auto">
            <a:xfrm>
              <a:off x="4953" y="2437"/>
              <a:ext cx="108" cy="96"/>
              <a:chOff x="4953" y="2437"/>
              <a:chExt cx="108" cy="96"/>
            </a:xfrm>
          </p:grpSpPr>
          <p:sp>
            <p:nvSpPr>
              <p:cNvPr id="856147" name="Freeform 83"/>
              <p:cNvSpPr>
                <a:spLocks/>
              </p:cNvSpPr>
              <p:nvPr/>
            </p:nvSpPr>
            <p:spPr bwMode="auto">
              <a:xfrm>
                <a:off x="5031" y="2489"/>
                <a:ext cx="29" cy="44"/>
              </a:xfrm>
              <a:custGeom>
                <a:avLst/>
                <a:gdLst/>
                <a:ahLst/>
                <a:cxnLst>
                  <a:cxn ang="0">
                    <a:pos x="18" y="0"/>
                  </a:cxn>
                  <a:cxn ang="0">
                    <a:pos x="28" y="20"/>
                  </a:cxn>
                  <a:cxn ang="0">
                    <a:pos x="10" y="43"/>
                  </a:cxn>
                  <a:cxn ang="0">
                    <a:pos x="0" y="26"/>
                  </a:cxn>
                  <a:cxn ang="0">
                    <a:pos x="18" y="0"/>
                  </a:cxn>
                </a:cxnLst>
                <a:rect l="0" t="0" r="r" b="b"/>
                <a:pathLst>
                  <a:path w="29" h="44">
                    <a:moveTo>
                      <a:pt x="18" y="0"/>
                    </a:moveTo>
                    <a:lnTo>
                      <a:pt x="28" y="20"/>
                    </a:lnTo>
                    <a:lnTo>
                      <a:pt x="10" y="43"/>
                    </a:lnTo>
                    <a:lnTo>
                      <a:pt x="0" y="26"/>
                    </a:lnTo>
                    <a:lnTo>
                      <a:pt x="18" y="0"/>
                    </a:lnTo>
                  </a:path>
                </a:pathLst>
              </a:custGeom>
              <a:solidFill>
                <a:srgbClr val="DFDFDF"/>
              </a:solidFill>
              <a:ln w="12700" cap="rnd" cmpd="sng">
                <a:solidFill>
                  <a:srgbClr val="000000"/>
                </a:solidFill>
                <a:prstDash val="solid"/>
                <a:round/>
                <a:headEnd/>
                <a:tailEnd/>
              </a:ln>
              <a:effectLst/>
            </p:spPr>
            <p:txBody>
              <a:bodyPr/>
              <a:lstStyle/>
              <a:p>
                <a:endParaRPr lang="en-IN" dirty="0"/>
              </a:p>
            </p:txBody>
          </p:sp>
          <p:sp>
            <p:nvSpPr>
              <p:cNvPr id="856148" name="Freeform 84"/>
              <p:cNvSpPr>
                <a:spLocks/>
              </p:cNvSpPr>
              <p:nvPr/>
            </p:nvSpPr>
            <p:spPr bwMode="auto">
              <a:xfrm>
                <a:off x="4953" y="2437"/>
                <a:ext cx="108" cy="82"/>
              </a:xfrm>
              <a:custGeom>
                <a:avLst/>
                <a:gdLst/>
                <a:ahLst/>
                <a:cxnLst>
                  <a:cxn ang="0">
                    <a:pos x="0" y="52"/>
                  </a:cxn>
                  <a:cxn ang="0">
                    <a:pos x="11" y="7"/>
                  </a:cxn>
                  <a:cxn ang="0">
                    <a:pos x="64" y="0"/>
                  </a:cxn>
                  <a:cxn ang="0">
                    <a:pos x="107" y="39"/>
                  </a:cxn>
                  <a:cxn ang="0">
                    <a:pos x="80" y="81"/>
                  </a:cxn>
                  <a:cxn ang="0">
                    <a:pos x="0" y="52"/>
                  </a:cxn>
                </a:cxnLst>
                <a:rect l="0" t="0" r="r" b="b"/>
                <a:pathLst>
                  <a:path w="108" h="82">
                    <a:moveTo>
                      <a:pt x="0" y="52"/>
                    </a:moveTo>
                    <a:lnTo>
                      <a:pt x="11" y="7"/>
                    </a:lnTo>
                    <a:lnTo>
                      <a:pt x="64" y="0"/>
                    </a:lnTo>
                    <a:lnTo>
                      <a:pt x="107" y="39"/>
                    </a:lnTo>
                    <a:lnTo>
                      <a:pt x="80" y="81"/>
                    </a:lnTo>
                    <a:lnTo>
                      <a:pt x="0" y="52"/>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49" name="Freeform 85"/>
              <p:cNvSpPr>
                <a:spLocks/>
              </p:cNvSpPr>
              <p:nvPr/>
            </p:nvSpPr>
            <p:spPr bwMode="auto">
              <a:xfrm>
                <a:off x="4961" y="2448"/>
                <a:ext cx="93" cy="44"/>
              </a:xfrm>
              <a:custGeom>
                <a:avLst/>
                <a:gdLst/>
                <a:ahLst/>
                <a:cxnLst>
                  <a:cxn ang="0">
                    <a:pos x="2" y="6"/>
                  </a:cxn>
                  <a:cxn ang="0">
                    <a:pos x="52" y="0"/>
                  </a:cxn>
                  <a:cxn ang="0">
                    <a:pos x="92" y="35"/>
                  </a:cxn>
                  <a:cxn ang="0">
                    <a:pos x="87" y="43"/>
                  </a:cxn>
                  <a:cxn ang="0">
                    <a:pos x="48" y="8"/>
                  </a:cxn>
                  <a:cxn ang="0">
                    <a:pos x="0" y="14"/>
                  </a:cxn>
                  <a:cxn ang="0">
                    <a:pos x="2" y="6"/>
                  </a:cxn>
                </a:cxnLst>
                <a:rect l="0" t="0" r="r" b="b"/>
                <a:pathLst>
                  <a:path w="93" h="44">
                    <a:moveTo>
                      <a:pt x="2" y="6"/>
                    </a:moveTo>
                    <a:lnTo>
                      <a:pt x="52" y="0"/>
                    </a:lnTo>
                    <a:lnTo>
                      <a:pt x="92" y="35"/>
                    </a:lnTo>
                    <a:lnTo>
                      <a:pt x="87" y="43"/>
                    </a:lnTo>
                    <a:lnTo>
                      <a:pt x="48" y="8"/>
                    </a:lnTo>
                    <a:lnTo>
                      <a:pt x="0" y="14"/>
                    </a:lnTo>
                    <a:lnTo>
                      <a:pt x="2" y="6"/>
                    </a:lnTo>
                  </a:path>
                </a:pathLst>
              </a:custGeom>
              <a:solidFill>
                <a:srgbClr val="808080"/>
              </a:solidFill>
              <a:ln w="9525" cap="rnd">
                <a:noFill/>
                <a:round/>
                <a:headEnd/>
                <a:tailEnd/>
              </a:ln>
              <a:effectLst/>
            </p:spPr>
            <p:txBody>
              <a:bodyPr/>
              <a:lstStyle/>
              <a:p>
                <a:endParaRPr lang="en-IN" dirty="0"/>
              </a:p>
            </p:txBody>
          </p:sp>
        </p:grpSp>
        <p:grpSp>
          <p:nvGrpSpPr>
            <p:cNvPr id="17" name="Group 86"/>
            <p:cNvGrpSpPr>
              <a:grpSpLocks/>
            </p:cNvGrpSpPr>
            <p:nvPr/>
          </p:nvGrpSpPr>
          <p:grpSpPr bwMode="auto">
            <a:xfrm>
              <a:off x="4801" y="2486"/>
              <a:ext cx="384" cy="683"/>
              <a:chOff x="4801" y="2486"/>
              <a:chExt cx="384" cy="683"/>
            </a:xfrm>
          </p:grpSpPr>
          <p:sp>
            <p:nvSpPr>
              <p:cNvPr id="856151" name="Freeform 87"/>
              <p:cNvSpPr>
                <a:spLocks/>
              </p:cNvSpPr>
              <p:nvPr/>
            </p:nvSpPr>
            <p:spPr bwMode="auto">
              <a:xfrm>
                <a:off x="4821" y="2886"/>
                <a:ext cx="356" cy="158"/>
              </a:xfrm>
              <a:custGeom>
                <a:avLst/>
                <a:gdLst/>
                <a:ahLst/>
                <a:cxnLst>
                  <a:cxn ang="0">
                    <a:pos x="143" y="9"/>
                  </a:cxn>
                  <a:cxn ang="0">
                    <a:pos x="9" y="79"/>
                  </a:cxn>
                  <a:cxn ang="0">
                    <a:pos x="0" y="157"/>
                  </a:cxn>
                  <a:cxn ang="0">
                    <a:pos x="306" y="157"/>
                  </a:cxn>
                  <a:cxn ang="0">
                    <a:pos x="355" y="56"/>
                  </a:cxn>
                  <a:cxn ang="0">
                    <a:pos x="347" y="0"/>
                  </a:cxn>
                  <a:cxn ang="0">
                    <a:pos x="143" y="9"/>
                  </a:cxn>
                </a:cxnLst>
                <a:rect l="0" t="0" r="r" b="b"/>
                <a:pathLst>
                  <a:path w="356" h="158">
                    <a:moveTo>
                      <a:pt x="143" y="9"/>
                    </a:moveTo>
                    <a:lnTo>
                      <a:pt x="9" y="79"/>
                    </a:lnTo>
                    <a:lnTo>
                      <a:pt x="0" y="157"/>
                    </a:lnTo>
                    <a:lnTo>
                      <a:pt x="306" y="157"/>
                    </a:lnTo>
                    <a:lnTo>
                      <a:pt x="355" y="56"/>
                    </a:lnTo>
                    <a:lnTo>
                      <a:pt x="347" y="0"/>
                    </a:lnTo>
                    <a:lnTo>
                      <a:pt x="143" y="9"/>
                    </a:lnTo>
                  </a:path>
                </a:pathLst>
              </a:custGeom>
              <a:solidFill>
                <a:srgbClr val="DFDFDF"/>
              </a:solidFill>
              <a:ln w="12700" cap="rnd" cmpd="sng">
                <a:solidFill>
                  <a:srgbClr val="000000"/>
                </a:solidFill>
                <a:prstDash val="solid"/>
                <a:round/>
                <a:headEnd/>
                <a:tailEnd/>
              </a:ln>
              <a:effectLst/>
            </p:spPr>
            <p:txBody>
              <a:bodyPr/>
              <a:lstStyle/>
              <a:p>
                <a:endParaRPr lang="en-IN" dirty="0"/>
              </a:p>
            </p:txBody>
          </p:sp>
          <p:grpSp>
            <p:nvGrpSpPr>
              <p:cNvPr id="18" name="Group 88"/>
              <p:cNvGrpSpPr>
                <a:grpSpLocks/>
              </p:cNvGrpSpPr>
              <p:nvPr/>
            </p:nvGrpSpPr>
            <p:grpSpPr bwMode="auto">
              <a:xfrm>
                <a:off x="4824" y="3042"/>
                <a:ext cx="180" cy="127"/>
                <a:chOff x="4824" y="3042"/>
                <a:chExt cx="180" cy="127"/>
              </a:xfrm>
            </p:grpSpPr>
            <p:sp>
              <p:nvSpPr>
                <p:cNvPr id="856153" name="Freeform 89"/>
                <p:cNvSpPr>
                  <a:spLocks/>
                </p:cNvSpPr>
                <p:nvPr/>
              </p:nvSpPr>
              <p:spPr bwMode="auto">
                <a:xfrm>
                  <a:off x="4824" y="3042"/>
                  <a:ext cx="80" cy="125"/>
                </a:xfrm>
                <a:custGeom>
                  <a:avLst/>
                  <a:gdLst/>
                  <a:ahLst/>
                  <a:cxnLst>
                    <a:cxn ang="0">
                      <a:pos x="0" y="0"/>
                    </a:cxn>
                    <a:cxn ang="0">
                      <a:pos x="79" y="0"/>
                    </a:cxn>
                    <a:cxn ang="0">
                      <a:pos x="52" y="122"/>
                    </a:cxn>
                    <a:cxn ang="0">
                      <a:pos x="3" y="124"/>
                    </a:cxn>
                    <a:cxn ang="0">
                      <a:pos x="0" y="0"/>
                    </a:cxn>
                  </a:cxnLst>
                  <a:rect l="0" t="0" r="r" b="b"/>
                  <a:pathLst>
                    <a:path w="80" h="125">
                      <a:moveTo>
                        <a:pt x="0" y="0"/>
                      </a:moveTo>
                      <a:lnTo>
                        <a:pt x="79" y="0"/>
                      </a:lnTo>
                      <a:lnTo>
                        <a:pt x="52" y="122"/>
                      </a:lnTo>
                      <a:lnTo>
                        <a:pt x="3" y="124"/>
                      </a:lnTo>
                      <a:lnTo>
                        <a:pt x="0"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154" name="Freeform 90"/>
                <p:cNvSpPr>
                  <a:spLocks/>
                </p:cNvSpPr>
                <p:nvPr/>
              </p:nvSpPr>
              <p:spPr bwMode="auto">
                <a:xfrm>
                  <a:off x="4887" y="3042"/>
                  <a:ext cx="117" cy="127"/>
                </a:xfrm>
                <a:custGeom>
                  <a:avLst/>
                  <a:gdLst/>
                  <a:ahLst/>
                  <a:cxnLst>
                    <a:cxn ang="0">
                      <a:pos x="26" y="0"/>
                    </a:cxn>
                    <a:cxn ang="0">
                      <a:pos x="116" y="0"/>
                    </a:cxn>
                    <a:cxn ang="0">
                      <a:pos x="60" y="126"/>
                    </a:cxn>
                    <a:cxn ang="0">
                      <a:pos x="0" y="122"/>
                    </a:cxn>
                    <a:cxn ang="0">
                      <a:pos x="26" y="0"/>
                    </a:cxn>
                  </a:cxnLst>
                  <a:rect l="0" t="0" r="r" b="b"/>
                  <a:pathLst>
                    <a:path w="117" h="127">
                      <a:moveTo>
                        <a:pt x="26" y="0"/>
                      </a:moveTo>
                      <a:lnTo>
                        <a:pt x="116" y="0"/>
                      </a:lnTo>
                      <a:lnTo>
                        <a:pt x="60" y="126"/>
                      </a:lnTo>
                      <a:lnTo>
                        <a:pt x="0" y="122"/>
                      </a:lnTo>
                      <a:lnTo>
                        <a:pt x="26"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grpSp>
          <p:sp>
            <p:nvSpPr>
              <p:cNvPr id="856155" name="Freeform 91"/>
              <p:cNvSpPr>
                <a:spLocks/>
              </p:cNvSpPr>
              <p:nvPr/>
            </p:nvSpPr>
            <p:spPr bwMode="auto">
              <a:xfrm>
                <a:off x="4874" y="2757"/>
                <a:ext cx="87" cy="149"/>
              </a:xfrm>
              <a:custGeom>
                <a:avLst/>
                <a:gdLst/>
                <a:ahLst/>
                <a:cxnLst>
                  <a:cxn ang="0">
                    <a:pos x="49" y="0"/>
                  </a:cxn>
                  <a:cxn ang="0">
                    <a:pos x="41" y="40"/>
                  </a:cxn>
                  <a:cxn ang="0">
                    <a:pos x="52" y="121"/>
                  </a:cxn>
                  <a:cxn ang="0">
                    <a:pos x="0" y="143"/>
                  </a:cxn>
                  <a:cxn ang="0">
                    <a:pos x="23" y="148"/>
                  </a:cxn>
                  <a:cxn ang="0">
                    <a:pos x="86" y="121"/>
                  </a:cxn>
                  <a:cxn ang="0">
                    <a:pos x="70" y="4"/>
                  </a:cxn>
                  <a:cxn ang="0">
                    <a:pos x="49" y="0"/>
                  </a:cxn>
                </a:cxnLst>
                <a:rect l="0" t="0" r="r" b="b"/>
                <a:pathLst>
                  <a:path w="87" h="149">
                    <a:moveTo>
                      <a:pt x="49" y="0"/>
                    </a:moveTo>
                    <a:lnTo>
                      <a:pt x="41" y="40"/>
                    </a:lnTo>
                    <a:lnTo>
                      <a:pt x="52" y="121"/>
                    </a:lnTo>
                    <a:lnTo>
                      <a:pt x="0" y="143"/>
                    </a:lnTo>
                    <a:lnTo>
                      <a:pt x="23" y="148"/>
                    </a:lnTo>
                    <a:lnTo>
                      <a:pt x="86" y="121"/>
                    </a:lnTo>
                    <a:lnTo>
                      <a:pt x="70" y="4"/>
                    </a:lnTo>
                    <a:lnTo>
                      <a:pt x="49"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156" name="Freeform 92"/>
              <p:cNvSpPr>
                <a:spLocks/>
              </p:cNvSpPr>
              <p:nvPr/>
            </p:nvSpPr>
            <p:spPr bwMode="auto">
              <a:xfrm>
                <a:off x="4908" y="2578"/>
                <a:ext cx="277" cy="366"/>
              </a:xfrm>
              <a:custGeom>
                <a:avLst/>
                <a:gdLst/>
                <a:ahLst/>
                <a:cxnLst>
                  <a:cxn ang="0">
                    <a:pos x="133" y="0"/>
                  </a:cxn>
                  <a:cxn ang="0">
                    <a:pos x="156" y="18"/>
                  </a:cxn>
                  <a:cxn ang="0">
                    <a:pos x="215" y="38"/>
                  </a:cxn>
                  <a:cxn ang="0">
                    <a:pos x="272" y="310"/>
                  </a:cxn>
                  <a:cxn ang="0">
                    <a:pos x="276" y="365"/>
                  </a:cxn>
                  <a:cxn ang="0">
                    <a:pos x="62" y="365"/>
                  </a:cxn>
                  <a:cxn ang="0">
                    <a:pos x="37" y="192"/>
                  </a:cxn>
                  <a:cxn ang="0">
                    <a:pos x="0" y="186"/>
                  </a:cxn>
                  <a:cxn ang="0">
                    <a:pos x="21" y="95"/>
                  </a:cxn>
                  <a:cxn ang="0">
                    <a:pos x="76" y="42"/>
                  </a:cxn>
                  <a:cxn ang="0">
                    <a:pos x="76" y="131"/>
                  </a:cxn>
                  <a:cxn ang="0">
                    <a:pos x="133" y="0"/>
                  </a:cxn>
                </a:cxnLst>
                <a:rect l="0" t="0" r="r" b="b"/>
                <a:pathLst>
                  <a:path w="277" h="366">
                    <a:moveTo>
                      <a:pt x="133" y="0"/>
                    </a:moveTo>
                    <a:lnTo>
                      <a:pt x="156" y="18"/>
                    </a:lnTo>
                    <a:lnTo>
                      <a:pt x="215" y="38"/>
                    </a:lnTo>
                    <a:lnTo>
                      <a:pt x="272" y="310"/>
                    </a:lnTo>
                    <a:lnTo>
                      <a:pt x="276" y="365"/>
                    </a:lnTo>
                    <a:lnTo>
                      <a:pt x="62" y="365"/>
                    </a:lnTo>
                    <a:lnTo>
                      <a:pt x="37" y="192"/>
                    </a:lnTo>
                    <a:lnTo>
                      <a:pt x="0" y="186"/>
                    </a:lnTo>
                    <a:lnTo>
                      <a:pt x="21" y="95"/>
                    </a:lnTo>
                    <a:lnTo>
                      <a:pt x="76" y="42"/>
                    </a:lnTo>
                    <a:lnTo>
                      <a:pt x="76" y="131"/>
                    </a:lnTo>
                    <a:lnTo>
                      <a:pt x="133"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57" name="Freeform 93"/>
              <p:cNvSpPr>
                <a:spLocks/>
              </p:cNvSpPr>
              <p:nvPr/>
            </p:nvSpPr>
            <p:spPr bwMode="auto">
              <a:xfrm>
                <a:off x="4801" y="2889"/>
                <a:ext cx="228" cy="51"/>
              </a:xfrm>
              <a:custGeom>
                <a:avLst/>
                <a:gdLst/>
                <a:ahLst/>
                <a:cxnLst>
                  <a:cxn ang="0">
                    <a:pos x="0" y="13"/>
                  </a:cxn>
                  <a:cxn ang="0">
                    <a:pos x="166" y="0"/>
                  </a:cxn>
                  <a:cxn ang="0">
                    <a:pos x="227" y="39"/>
                  </a:cxn>
                  <a:cxn ang="0">
                    <a:pos x="110" y="50"/>
                  </a:cxn>
                  <a:cxn ang="0">
                    <a:pos x="81" y="43"/>
                  </a:cxn>
                  <a:cxn ang="0">
                    <a:pos x="0" y="13"/>
                  </a:cxn>
                </a:cxnLst>
                <a:rect l="0" t="0" r="r" b="b"/>
                <a:pathLst>
                  <a:path w="228" h="51">
                    <a:moveTo>
                      <a:pt x="0" y="13"/>
                    </a:moveTo>
                    <a:lnTo>
                      <a:pt x="166" y="0"/>
                    </a:lnTo>
                    <a:lnTo>
                      <a:pt x="227" y="39"/>
                    </a:lnTo>
                    <a:lnTo>
                      <a:pt x="110" y="50"/>
                    </a:lnTo>
                    <a:lnTo>
                      <a:pt x="81" y="43"/>
                    </a:lnTo>
                    <a:lnTo>
                      <a:pt x="0" y="13"/>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58" name="Freeform 94"/>
              <p:cNvSpPr>
                <a:spLocks/>
              </p:cNvSpPr>
              <p:nvPr/>
            </p:nvSpPr>
            <p:spPr bwMode="auto">
              <a:xfrm>
                <a:off x="4885" y="2767"/>
                <a:ext cx="233" cy="197"/>
              </a:xfrm>
              <a:custGeom>
                <a:avLst/>
                <a:gdLst/>
                <a:ahLst/>
                <a:cxnLst>
                  <a:cxn ang="0">
                    <a:pos x="178" y="7"/>
                  </a:cxn>
                  <a:cxn ang="0">
                    <a:pos x="183" y="64"/>
                  </a:cxn>
                  <a:cxn ang="0">
                    <a:pos x="34" y="130"/>
                  </a:cxn>
                  <a:cxn ang="0">
                    <a:pos x="34" y="173"/>
                  </a:cxn>
                  <a:cxn ang="0">
                    <a:pos x="0" y="165"/>
                  </a:cxn>
                  <a:cxn ang="0">
                    <a:pos x="22" y="196"/>
                  </a:cxn>
                  <a:cxn ang="0">
                    <a:pos x="67" y="196"/>
                  </a:cxn>
                  <a:cxn ang="0">
                    <a:pos x="93" y="150"/>
                  </a:cxn>
                  <a:cxn ang="0">
                    <a:pos x="232" y="98"/>
                  </a:cxn>
                  <a:cxn ang="0">
                    <a:pos x="232" y="0"/>
                  </a:cxn>
                  <a:cxn ang="0">
                    <a:pos x="178" y="7"/>
                  </a:cxn>
                </a:cxnLst>
                <a:rect l="0" t="0" r="r" b="b"/>
                <a:pathLst>
                  <a:path w="233" h="197">
                    <a:moveTo>
                      <a:pt x="178" y="7"/>
                    </a:moveTo>
                    <a:lnTo>
                      <a:pt x="183" y="64"/>
                    </a:lnTo>
                    <a:lnTo>
                      <a:pt x="34" y="130"/>
                    </a:lnTo>
                    <a:lnTo>
                      <a:pt x="34" y="173"/>
                    </a:lnTo>
                    <a:lnTo>
                      <a:pt x="0" y="165"/>
                    </a:lnTo>
                    <a:lnTo>
                      <a:pt x="22" y="196"/>
                    </a:lnTo>
                    <a:lnTo>
                      <a:pt x="67" y="196"/>
                    </a:lnTo>
                    <a:lnTo>
                      <a:pt x="93" y="150"/>
                    </a:lnTo>
                    <a:lnTo>
                      <a:pt x="232" y="98"/>
                    </a:lnTo>
                    <a:lnTo>
                      <a:pt x="232" y="0"/>
                    </a:lnTo>
                    <a:lnTo>
                      <a:pt x="178" y="7"/>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159" name="Freeform 95"/>
              <p:cNvSpPr>
                <a:spLocks/>
              </p:cNvSpPr>
              <p:nvPr/>
            </p:nvSpPr>
            <p:spPr bwMode="auto">
              <a:xfrm>
                <a:off x="5049" y="2617"/>
                <a:ext cx="99" cy="166"/>
              </a:xfrm>
              <a:custGeom>
                <a:avLst/>
                <a:gdLst/>
                <a:ahLst/>
                <a:cxnLst>
                  <a:cxn ang="0">
                    <a:pos x="73" y="0"/>
                  </a:cxn>
                  <a:cxn ang="0">
                    <a:pos x="0" y="72"/>
                  </a:cxn>
                  <a:cxn ang="0">
                    <a:pos x="5" y="165"/>
                  </a:cxn>
                  <a:cxn ang="0">
                    <a:pos x="98" y="153"/>
                  </a:cxn>
                  <a:cxn ang="0">
                    <a:pos x="73" y="0"/>
                  </a:cxn>
                </a:cxnLst>
                <a:rect l="0" t="0" r="r" b="b"/>
                <a:pathLst>
                  <a:path w="99" h="166">
                    <a:moveTo>
                      <a:pt x="73" y="0"/>
                    </a:moveTo>
                    <a:lnTo>
                      <a:pt x="0" y="72"/>
                    </a:lnTo>
                    <a:lnTo>
                      <a:pt x="5" y="165"/>
                    </a:lnTo>
                    <a:lnTo>
                      <a:pt x="98" y="153"/>
                    </a:lnTo>
                    <a:lnTo>
                      <a:pt x="73"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60" name="Freeform 96"/>
              <p:cNvSpPr>
                <a:spLocks/>
              </p:cNvSpPr>
              <p:nvPr/>
            </p:nvSpPr>
            <p:spPr bwMode="auto">
              <a:xfrm>
                <a:off x="4981" y="2582"/>
                <a:ext cx="60" cy="129"/>
              </a:xfrm>
              <a:custGeom>
                <a:avLst/>
                <a:gdLst/>
                <a:ahLst/>
                <a:cxnLst>
                  <a:cxn ang="0">
                    <a:pos x="3" y="128"/>
                  </a:cxn>
                  <a:cxn ang="0">
                    <a:pos x="0" y="49"/>
                  </a:cxn>
                  <a:cxn ang="0">
                    <a:pos x="59" y="0"/>
                  </a:cxn>
                  <a:cxn ang="0">
                    <a:pos x="3" y="128"/>
                  </a:cxn>
                </a:cxnLst>
                <a:rect l="0" t="0" r="r" b="b"/>
                <a:pathLst>
                  <a:path w="60" h="129">
                    <a:moveTo>
                      <a:pt x="3" y="128"/>
                    </a:moveTo>
                    <a:lnTo>
                      <a:pt x="0" y="49"/>
                    </a:lnTo>
                    <a:lnTo>
                      <a:pt x="59" y="0"/>
                    </a:lnTo>
                    <a:lnTo>
                      <a:pt x="3" y="128"/>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161" name="Freeform 97"/>
              <p:cNvSpPr>
                <a:spLocks/>
              </p:cNvSpPr>
              <p:nvPr/>
            </p:nvSpPr>
            <p:spPr bwMode="auto">
              <a:xfrm>
                <a:off x="4982" y="2576"/>
                <a:ext cx="82" cy="137"/>
              </a:xfrm>
              <a:custGeom>
                <a:avLst/>
                <a:gdLst/>
                <a:ahLst/>
                <a:cxnLst>
                  <a:cxn ang="0">
                    <a:pos x="59" y="0"/>
                  </a:cxn>
                  <a:cxn ang="0">
                    <a:pos x="81" y="20"/>
                  </a:cxn>
                  <a:cxn ang="0">
                    <a:pos x="53" y="86"/>
                  </a:cxn>
                  <a:cxn ang="0">
                    <a:pos x="0" y="136"/>
                  </a:cxn>
                  <a:cxn ang="0">
                    <a:pos x="59" y="0"/>
                  </a:cxn>
                </a:cxnLst>
                <a:rect l="0" t="0" r="r" b="b"/>
                <a:pathLst>
                  <a:path w="82" h="137">
                    <a:moveTo>
                      <a:pt x="59" y="0"/>
                    </a:moveTo>
                    <a:lnTo>
                      <a:pt x="81" y="20"/>
                    </a:lnTo>
                    <a:lnTo>
                      <a:pt x="53" y="86"/>
                    </a:lnTo>
                    <a:lnTo>
                      <a:pt x="0" y="136"/>
                    </a:lnTo>
                    <a:lnTo>
                      <a:pt x="59"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62" name="Freeform 98"/>
              <p:cNvSpPr>
                <a:spLocks/>
              </p:cNvSpPr>
              <p:nvPr/>
            </p:nvSpPr>
            <p:spPr bwMode="auto">
              <a:xfrm>
                <a:off x="4954" y="2618"/>
                <a:ext cx="29" cy="92"/>
              </a:xfrm>
              <a:custGeom>
                <a:avLst/>
                <a:gdLst/>
                <a:ahLst/>
                <a:cxnLst>
                  <a:cxn ang="0">
                    <a:pos x="28" y="0"/>
                  </a:cxn>
                  <a:cxn ang="0">
                    <a:pos x="0" y="29"/>
                  </a:cxn>
                  <a:cxn ang="0">
                    <a:pos x="28" y="91"/>
                  </a:cxn>
                  <a:cxn ang="0">
                    <a:pos x="28" y="0"/>
                  </a:cxn>
                </a:cxnLst>
                <a:rect l="0" t="0" r="r" b="b"/>
                <a:pathLst>
                  <a:path w="29" h="92">
                    <a:moveTo>
                      <a:pt x="28" y="0"/>
                    </a:moveTo>
                    <a:lnTo>
                      <a:pt x="0" y="29"/>
                    </a:lnTo>
                    <a:lnTo>
                      <a:pt x="28" y="91"/>
                    </a:lnTo>
                    <a:lnTo>
                      <a:pt x="28"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63" name="Rectangle 99"/>
              <p:cNvSpPr>
                <a:spLocks noChangeArrowheads="1"/>
              </p:cNvSpPr>
              <p:nvPr/>
            </p:nvSpPr>
            <p:spPr bwMode="auto">
              <a:xfrm>
                <a:off x="5006" y="2699"/>
                <a:ext cx="36" cy="18"/>
              </a:xfrm>
              <a:prstGeom prst="rect">
                <a:avLst/>
              </a:prstGeom>
              <a:solidFill>
                <a:srgbClr val="FFFFFF"/>
              </a:solidFill>
              <a:ln w="12700">
                <a:solidFill>
                  <a:srgbClr val="000000"/>
                </a:solidFill>
                <a:miter lim="800000"/>
                <a:headEnd/>
                <a:tailEnd/>
              </a:ln>
              <a:effectLst/>
            </p:spPr>
            <p:txBody>
              <a:bodyPr wrap="none" anchor="ctr"/>
              <a:lstStyle/>
              <a:p>
                <a:endParaRPr lang="en-IN" dirty="0"/>
              </a:p>
            </p:txBody>
          </p:sp>
          <p:sp>
            <p:nvSpPr>
              <p:cNvPr id="856164" name="Oval 100"/>
              <p:cNvSpPr>
                <a:spLocks noChangeArrowheads="1"/>
              </p:cNvSpPr>
              <p:nvPr/>
            </p:nvSpPr>
            <p:spPr bwMode="auto">
              <a:xfrm>
                <a:off x="4919" y="2486"/>
                <a:ext cx="120" cy="140"/>
              </a:xfrm>
              <a:prstGeom prst="ellipse">
                <a:avLst/>
              </a:prstGeom>
              <a:solidFill>
                <a:srgbClr val="FFCC99"/>
              </a:solidFill>
              <a:ln w="12700">
                <a:solidFill>
                  <a:srgbClr val="000000"/>
                </a:solidFill>
                <a:round/>
                <a:headEnd/>
                <a:tailEnd/>
              </a:ln>
              <a:effectLst/>
            </p:spPr>
            <p:txBody>
              <a:bodyPr wrap="none" anchor="ctr"/>
              <a:lstStyle/>
              <a:p>
                <a:endParaRPr lang="en-IN" dirty="0"/>
              </a:p>
            </p:txBody>
          </p:sp>
          <p:sp>
            <p:nvSpPr>
              <p:cNvPr id="856165" name="Line 101"/>
              <p:cNvSpPr>
                <a:spLocks noChangeShapeType="1"/>
              </p:cNvSpPr>
              <p:nvPr/>
            </p:nvSpPr>
            <p:spPr bwMode="auto">
              <a:xfrm flipH="1" flipV="1">
                <a:off x="4930" y="2672"/>
                <a:ext cx="16" cy="100"/>
              </a:xfrm>
              <a:prstGeom prst="line">
                <a:avLst/>
              </a:prstGeom>
              <a:noFill/>
              <a:ln w="12700">
                <a:solidFill>
                  <a:srgbClr val="000000"/>
                </a:solidFill>
                <a:round/>
                <a:headEnd type="none" w="sm" len="sm"/>
                <a:tailEnd type="none" w="sm" len="sm"/>
              </a:ln>
              <a:effectLst/>
            </p:spPr>
            <p:txBody>
              <a:bodyPr/>
              <a:lstStyle/>
              <a:p>
                <a:endParaRPr lang="en-IN" dirty="0"/>
              </a:p>
            </p:txBody>
          </p:sp>
        </p:grpSp>
      </p:grpSp>
      <p:grpSp>
        <p:nvGrpSpPr>
          <p:cNvPr id="19" name="Group 102"/>
          <p:cNvGrpSpPr>
            <a:grpSpLocks/>
          </p:cNvGrpSpPr>
          <p:nvPr/>
        </p:nvGrpSpPr>
        <p:grpSpPr bwMode="auto">
          <a:xfrm>
            <a:off x="7088188" y="5392738"/>
            <a:ext cx="533400" cy="1162050"/>
            <a:chOff x="3505" y="3397"/>
            <a:chExt cx="336" cy="732"/>
          </a:xfrm>
        </p:grpSpPr>
        <p:grpSp>
          <p:nvGrpSpPr>
            <p:cNvPr id="20" name="Group 103"/>
            <p:cNvGrpSpPr>
              <a:grpSpLocks/>
            </p:cNvGrpSpPr>
            <p:nvPr/>
          </p:nvGrpSpPr>
          <p:grpSpPr bwMode="auto">
            <a:xfrm>
              <a:off x="3638" y="3397"/>
              <a:ext cx="95" cy="96"/>
              <a:chOff x="3638" y="3397"/>
              <a:chExt cx="95" cy="96"/>
            </a:xfrm>
          </p:grpSpPr>
          <p:sp>
            <p:nvSpPr>
              <p:cNvPr id="856168" name="Freeform 104"/>
              <p:cNvSpPr>
                <a:spLocks/>
              </p:cNvSpPr>
              <p:nvPr/>
            </p:nvSpPr>
            <p:spPr bwMode="auto">
              <a:xfrm>
                <a:off x="3706" y="3449"/>
                <a:ext cx="26" cy="44"/>
              </a:xfrm>
              <a:custGeom>
                <a:avLst/>
                <a:gdLst/>
                <a:ahLst/>
                <a:cxnLst>
                  <a:cxn ang="0">
                    <a:pos x="16" y="0"/>
                  </a:cxn>
                  <a:cxn ang="0">
                    <a:pos x="25" y="20"/>
                  </a:cxn>
                  <a:cxn ang="0">
                    <a:pos x="8" y="43"/>
                  </a:cxn>
                  <a:cxn ang="0">
                    <a:pos x="0" y="26"/>
                  </a:cxn>
                  <a:cxn ang="0">
                    <a:pos x="16" y="0"/>
                  </a:cxn>
                </a:cxnLst>
                <a:rect l="0" t="0" r="r" b="b"/>
                <a:pathLst>
                  <a:path w="26" h="44">
                    <a:moveTo>
                      <a:pt x="16" y="0"/>
                    </a:moveTo>
                    <a:lnTo>
                      <a:pt x="25" y="20"/>
                    </a:lnTo>
                    <a:lnTo>
                      <a:pt x="8" y="43"/>
                    </a:lnTo>
                    <a:lnTo>
                      <a:pt x="0" y="26"/>
                    </a:lnTo>
                    <a:lnTo>
                      <a:pt x="16" y="0"/>
                    </a:lnTo>
                  </a:path>
                </a:pathLst>
              </a:custGeom>
              <a:solidFill>
                <a:srgbClr val="DFDFDF"/>
              </a:solidFill>
              <a:ln w="12700" cap="rnd" cmpd="sng">
                <a:solidFill>
                  <a:srgbClr val="000000"/>
                </a:solidFill>
                <a:prstDash val="solid"/>
                <a:round/>
                <a:headEnd/>
                <a:tailEnd/>
              </a:ln>
              <a:effectLst/>
            </p:spPr>
            <p:txBody>
              <a:bodyPr/>
              <a:lstStyle/>
              <a:p>
                <a:endParaRPr lang="en-IN" dirty="0"/>
              </a:p>
            </p:txBody>
          </p:sp>
          <p:sp>
            <p:nvSpPr>
              <p:cNvPr id="856169" name="Freeform 105"/>
              <p:cNvSpPr>
                <a:spLocks/>
              </p:cNvSpPr>
              <p:nvPr/>
            </p:nvSpPr>
            <p:spPr bwMode="auto">
              <a:xfrm>
                <a:off x="3638" y="3397"/>
                <a:ext cx="95" cy="82"/>
              </a:xfrm>
              <a:custGeom>
                <a:avLst/>
                <a:gdLst/>
                <a:ahLst/>
                <a:cxnLst>
                  <a:cxn ang="0">
                    <a:pos x="0" y="52"/>
                  </a:cxn>
                  <a:cxn ang="0">
                    <a:pos x="10" y="7"/>
                  </a:cxn>
                  <a:cxn ang="0">
                    <a:pos x="56" y="0"/>
                  </a:cxn>
                  <a:cxn ang="0">
                    <a:pos x="94" y="39"/>
                  </a:cxn>
                  <a:cxn ang="0">
                    <a:pos x="70" y="81"/>
                  </a:cxn>
                  <a:cxn ang="0">
                    <a:pos x="0" y="52"/>
                  </a:cxn>
                </a:cxnLst>
                <a:rect l="0" t="0" r="r" b="b"/>
                <a:pathLst>
                  <a:path w="95" h="82">
                    <a:moveTo>
                      <a:pt x="0" y="52"/>
                    </a:moveTo>
                    <a:lnTo>
                      <a:pt x="10" y="7"/>
                    </a:lnTo>
                    <a:lnTo>
                      <a:pt x="56" y="0"/>
                    </a:lnTo>
                    <a:lnTo>
                      <a:pt x="94" y="39"/>
                    </a:lnTo>
                    <a:lnTo>
                      <a:pt x="70" y="81"/>
                    </a:lnTo>
                    <a:lnTo>
                      <a:pt x="0" y="52"/>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70" name="Freeform 106"/>
              <p:cNvSpPr>
                <a:spLocks/>
              </p:cNvSpPr>
              <p:nvPr/>
            </p:nvSpPr>
            <p:spPr bwMode="auto">
              <a:xfrm>
                <a:off x="3645" y="3408"/>
                <a:ext cx="81" cy="44"/>
              </a:xfrm>
              <a:custGeom>
                <a:avLst/>
                <a:gdLst/>
                <a:ahLst/>
                <a:cxnLst>
                  <a:cxn ang="0">
                    <a:pos x="1" y="6"/>
                  </a:cxn>
                  <a:cxn ang="0">
                    <a:pos x="45" y="0"/>
                  </a:cxn>
                  <a:cxn ang="0">
                    <a:pos x="80" y="35"/>
                  </a:cxn>
                  <a:cxn ang="0">
                    <a:pos x="76" y="43"/>
                  </a:cxn>
                  <a:cxn ang="0">
                    <a:pos x="42" y="8"/>
                  </a:cxn>
                  <a:cxn ang="0">
                    <a:pos x="0" y="14"/>
                  </a:cxn>
                  <a:cxn ang="0">
                    <a:pos x="1" y="6"/>
                  </a:cxn>
                </a:cxnLst>
                <a:rect l="0" t="0" r="r" b="b"/>
                <a:pathLst>
                  <a:path w="81" h="44">
                    <a:moveTo>
                      <a:pt x="1" y="6"/>
                    </a:moveTo>
                    <a:lnTo>
                      <a:pt x="45" y="0"/>
                    </a:lnTo>
                    <a:lnTo>
                      <a:pt x="80" y="35"/>
                    </a:lnTo>
                    <a:lnTo>
                      <a:pt x="76" y="43"/>
                    </a:lnTo>
                    <a:lnTo>
                      <a:pt x="42" y="8"/>
                    </a:lnTo>
                    <a:lnTo>
                      <a:pt x="0" y="14"/>
                    </a:lnTo>
                    <a:lnTo>
                      <a:pt x="1" y="6"/>
                    </a:lnTo>
                  </a:path>
                </a:pathLst>
              </a:custGeom>
              <a:solidFill>
                <a:srgbClr val="808080"/>
              </a:solidFill>
              <a:ln w="9525" cap="rnd">
                <a:noFill/>
                <a:round/>
                <a:headEnd/>
                <a:tailEnd/>
              </a:ln>
              <a:effectLst/>
            </p:spPr>
            <p:txBody>
              <a:bodyPr/>
              <a:lstStyle/>
              <a:p>
                <a:endParaRPr lang="en-IN" dirty="0"/>
              </a:p>
            </p:txBody>
          </p:sp>
        </p:grpSp>
        <p:grpSp>
          <p:nvGrpSpPr>
            <p:cNvPr id="21" name="Group 107"/>
            <p:cNvGrpSpPr>
              <a:grpSpLocks/>
            </p:cNvGrpSpPr>
            <p:nvPr/>
          </p:nvGrpSpPr>
          <p:grpSpPr bwMode="auto">
            <a:xfrm>
              <a:off x="3505" y="3446"/>
              <a:ext cx="336" cy="683"/>
              <a:chOff x="3505" y="3446"/>
              <a:chExt cx="336" cy="683"/>
            </a:xfrm>
          </p:grpSpPr>
          <p:sp>
            <p:nvSpPr>
              <p:cNvPr id="856172" name="Freeform 108"/>
              <p:cNvSpPr>
                <a:spLocks/>
              </p:cNvSpPr>
              <p:nvPr/>
            </p:nvSpPr>
            <p:spPr bwMode="auto">
              <a:xfrm>
                <a:off x="3522" y="3846"/>
                <a:ext cx="312" cy="158"/>
              </a:xfrm>
              <a:custGeom>
                <a:avLst/>
                <a:gdLst/>
                <a:ahLst/>
                <a:cxnLst>
                  <a:cxn ang="0">
                    <a:pos x="125" y="9"/>
                  </a:cxn>
                  <a:cxn ang="0">
                    <a:pos x="8" y="79"/>
                  </a:cxn>
                  <a:cxn ang="0">
                    <a:pos x="0" y="157"/>
                  </a:cxn>
                  <a:cxn ang="0">
                    <a:pos x="268" y="157"/>
                  </a:cxn>
                  <a:cxn ang="0">
                    <a:pos x="311" y="56"/>
                  </a:cxn>
                  <a:cxn ang="0">
                    <a:pos x="304" y="0"/>
                  </a:cxn>
                  <a:cxn ang="0">
                    <a:pos x="125" y="9"/>
                  </a:cxn>
                </a:cxnLst>
                <a:rect l="0" t="0" r="r" b="b"/>
                <a:pathLst>
                  <a:path w="312" h="158">
                    <a:moveTo>
                      <a:pt x="125" y="9"/>
                    </a:moveTo>
                    <a:lnTo>
                      <a:pt x="8" y="79"/>
                    </a:lnTo>
                    <a:lnTo>
                      <a:pt x="0" y="157"/>
                    </a:lnTo>
                    <a:lnTo>
                      <a:pt x="268" y="157"/>
                    </a:lnTo>
                    <a:lnTo>
                      <a:pt x="311" y="56"/>
                    </a:lnTo>
                    <a:lnTo>
                      <a:pt x="304" y="0"/>
                    </a:lnTo>
                    <a:lnTo>
                      <a:pt x="125" y="9"/>
                    </a:lnTo>
                  </a:path>
                </a:pathLst>
              </a:custGeom>
              <a:solidFill>
                <a:srgbClr val="DFDFDF"/>
              </a:solidFill>
              <a:ln w="12700" cap="rnd" cmpd="sng">
                <a:solidFill>
                  <a:srgbClr val="000000"/>
                </a:solidFill>
                <a:prstDash val="solid"/>
                <a:round/>
                <a:headEnd/>
                <a:tailEnd/>
              </a:ln>
              <a:effectLst/>
            </p:spPr>
            <p:txBody>
              <a:bodyPr/>
              <a:lstStyle/>
              <a:p>
                <a:endParaRPr lang="en-IN" dirty="0"/>
              </a:p>
            </p:txBody>
          </p:sp>
          <p:grpSp>
            <p:nvGrpSpPr>
              <p:cNvPr id="22" name="Group 109"/>
              <p:cNvGrpSpPr>
                <a:grpSpLocks/>
              </p:cNvGrpSpPr>
              <p:nvPr/>
            </p:nvGrpSpPr>
            <p:grpSpPr bwMode="auto">
              <a:xfrm>
                <a:off x="3525" y="4002"/>
                <a:ext cx="158" cy="127"/>
                <a:chOff x="3525" y="4002"/>
                <a:chExt cx="158" cy="127"/>
              </a:xfrm>
            </p:grpSpPr>
            <p:sp>
              <p:nvSpPr>
                <p:cNvPr id="856174" name="Freeform 110"/>
                <p:cNvSpPr>
                  <a:spLocks/>
                </p:cNvSpPr>
                <p:nvPr/>
              </p:nvSpPr>
              <p:spPr bwMode="auto">
                <a:xfrm>
                  <a:off x="3525" y="4002"/>
                  <a:ext cx="70" cy="125"/>
                </a:xfrm>
                <a:custGeom>
                  <a:avLst/>
                  <a:gdLst/>
                  <a:ahLst/>
                  <a:cxnLst>
                    <a:cxn ang="0">
                      <a:pos x="0" y="0"/>
                    </a:cxn>
                    <a:cxn ang="0">
                      <a:pos x="69" y="0"/>
                    </a:cxn>
                    <a:cxn ang="0">
                      <a:pos x="45" y="122"/>
                    </a:cxn>
                    <a:cxn ang="0">
                      <a:pos x="3" y="124"/>
                    </a:cxn>
                    <a:cxn ang="0">
                      <a:pos x="0" y="0"/>
                    </a:cxn>
                  </a:cxnLst>
                  <a:rect l="0" t="0" r="r" b="b"/>
                  <a:pathLst>
                    <a:path w="70" h="125">
                      <a:moveTo>
                        <a:pt x="0" y="0"/>
                      </a:moveTo>
                      <a:lnTo>
                        <a:pt x="69" y="0"/>
                      </a:lnTo>
                      <a:lnTo>
                        <a:pt x="45" y="122"/>
                      </a:lnTo>
                      <a:lnTo>
                        <a:pt x="3" y="124"/>
                      </a:lnTo>
                      <a:lnTo>
                        <a:pt x="0"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175" name="Freeform 111"/>
                <p:cNvSpPr>
                  <a:spLocks/>
                </p:cNvSpPr>
                <p:nvPr/>
              </p:nvSpPr>
              <p:spPr bwMode="auto">
                <a:xfrm>
                  <a:off x="3580" y="4002"/>
                  <a:ext cx="103" cy="127"/>
                </a:xfrm>
                <a:custGeom>
                  <a:avLst/>
                  <a:gdLst/>
                  <a:ahLst/>
                  <a:cxnLst>
                    <a:cxn ang="0">
                      <a:pos x="23" y="0"/>
                    </a:cxn>
                    <a:cxn ang="0">
                      <a:pos x="102" y="0"/>
                    </a:cxn>
                    <a:cxn ang="0">
                      <a:pos x="53" y="126"/>
                    </a:cxn>
                    <a:cxn ang="0">
                      <a:pos x="0" y="122"/>
                    </a:cxn>
                    <a:cxn ang="0">
                      <a:pos x="23" y="0"/>
                    </a:cxn>
                  </a:cxnLst>
                  <a:rect l="0" t="0" r="r" b="b"/>
                  <a:pathLst>
                    <a:path w="103" h="127">
                      <a:moveTo>
                        <a:pt x="23" y="0"/>
                      </a:moveTo>
                      <a:lnTo>
                        <a:pt x="102" y="0"/>
                      </a:lnTo>
                      <a:lnTo>
                        <a:pt x="53" y="126"/>
                      </a:lnTo>
                      <a:lnTo>
                        <a:pt x="0" y="122"/>
                      </a:lnTo>
                      <a:lnTo>
                        <a:pt x="23"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grpSp>
          <p:sp>
            <p:nvSpPr>
              <p:cNvPr id="856176" name="Freeform 112"/>
              <p:cNvSpPr>
                <a:spLocks/>
              </p:cNvSpPr>
              <p:nvPr/>
            </p:nvSpPr>
            <p:spPr bwMode="auto">
              <a:xfrm>
                <a:off x="3569" y="3717"/>
                <a:ext cx="76" cy="149"/>
              </a:xfrm>
              <a:custGeom>
                <a:avLst/>
                <a:gdLst/>
                <a:ahLst/>
                <a:cxnLst>
                  <a:cxn ang="0">
                    <a:pos x="42" y="0"/>
                  </a:cxn>
                  <a:cxn ang="0">
                    <a:pos x="35" y="40"/>
                  </a:cxn>
                  <a:cxn ang="0">
                    <a:pos x="46" y="121"/>
                  </a:cxn>
                  <a:cxn ang="0">
                    <a:pos x="0" y="143"/>
                  </a:cxn>
                  <a:cxn ang="0">
                    <a:pos x="20" y="148"/>
                  </a:cxn>
                  <a:cxn ang="0">
                    <a:pos x="75" y="121"/>
                  </a:cxn>
                  <a:cxn ang="0">
                    <a:pos x="61" y="4"/>
                  </a:cxn>
                  <a:cxn ang="0">
                    <a:pos x="42" y="0"/>
                  </a:cxn>
                </a:cxnLst>
                <a:rect l="0" t="0" r="r" b="b"/>
                <a:pathLst>
                  <a:path w="76" h="149">
                    <a:moveTo>
                      <a:pt x="42" y="0"/>
                    </a:moveTo>
                    <a:lnTo>
                      <a:pt x="35" y="40"/>
                    </a:lnTo>
                    <a:lnTo>
                      <a:pt x="46" y="121"/>
                    </a:lnTo>
                    <a:lnTo>
                      <a:pt x="0" y="143"/>
                    </a:lnTo>
                    <a:lnTo>
                      <a:pt x="20" y="148"/>
                    </a:lnTo>
                    <a:lnTo>
                      <a:pt x="75" y="121"/>
                    </a:lnTo>
                    <a:lnTo>
                      <a:pt x="61" y="4"/>
                    </a:lnTo>
                    <a:lnTo>
                      <a:pt x="42"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177" name="Freeform 113"/>
              <p:cNvSpPr>
                <a:spLocks/>
              </p:cNvSpPr>
              <p:nvPr/>
            </p:nvSpPr>
            <p:spPr bwMode="auto">
              <a:xfrm>
                <a:off x="3599" y="3538"/>
                <a:ext cx="242" cy="366"/>
              </a:xfrm>
              <a:custGeom>
                <a:avLst/>
                <a:gdLst/>
                <a:ahLst/>
                <a:cxnLst>
                  <a:cxn ang="0">
                    <a:pos x="116" y="0"/>
                  </a:cxn>
                  <a:cxn ang="0">
                    <a:pos x="136" y="18"/>
                  </a:cxn>
                  <a:cxn ang="0">
                    <a:pos x="188" y="38"/>
                  </a:cxn>
                  <a:cxn ang="0">
                    <a:pos x="237" y="310"/>
                  </a:cxn>
                  <a:cxn ang="0">
                    <a:pos x="241" y="365"/>
                  </a:cxn>
                  <a:cxn ang="0">
                    <a:pos x="54" y="365"/>
                  </a:cxn>
                  <a:cxn ang="0">
                    <a:pos x="32" y="192"/>
                  </a:cxn>
                  <a:cxn ang="0">
                    <a:pos x="0" y="186"/>
                  </a:cxn>
                  <a:cxn ang="0">
                    <a:pos x="18" y="95"/>
                  </a:cxn>
                  <a:cxn ang="0">
                    <a:pos x="66" y="42"/>
                  </a:cxn>
                  <a:cxn ang="0">
                    <a:pos x="66" y="131"/>
                  </a:cxn>
                  <a:cxn ang="0">
                    <a:pos x="116" y="0"/>
                  </a:cxn>
                </a:cxnLst>
                <a:rect l="0" t="0" r="r" b="b"/>
                <a:pathLst>
                  <a:path w="242" h="366">
                    <a:moveTo>
                      <a:pt x="116" y="0"/>
                    </a:moveTo>
                    <a:lnTo>
                      <a:pt x="136" y="18"/>
                    </a:lnTo>
                    <a:lnTo>
                      <a:pt x="188" y="38"/>
                    </a:lnTo>
                    <a:lnTo>
                      <a:pt x="237" y="310"/>
                    </a:lnTo>
                    <a:lnTo>
                      <a:pt x="241" y="365"/>
                    </a:lnTo>
                    <a:lnTo>
                      <a:pt x="54" y="365"/>
                    </a:lnTo>
                    <a:lnTo>
                      <a:pt x="32" y="192"/>
                    </a:lnTo>
                    <a:lnTo>
                      <a:pt x="0" y="186"/>
                    </a:lnTo>
                    <a:lnTo>
                      <a:pt x="18" y="95"/>
                    </a:lnTo>
                    <a:lnTo>
                      <a:pt x="66" y="42"/>
                    </a:lnTo>
                    <a:lnTo>
                      <a:pt x="66" y="131"/>
                    </a:lnTo>
                    <a:lnTo>
                      <a:pt x="116"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78" name="Freeform 114"/>
              <p:cNvSpPr>
                <a:spLocks/>
              </p:cNvSpPr>
              <p:nvPr/>
            </p:nvSpPr>
            <p:spPr bwMode="auto">
              <a:xfrm>
                <a:off x="3505" y="3849"/>
                <a:ext cx="200" cy="51"/>
              </a:xfrm>
              <a:custGeom>
                <a:avLst/>
                <a:gdLst/>
                <a:ahLst/>
                <a:cxnLst>
                  <a:cxn ang="0">
                    <a:pos x="0" y="13"/>
                  </a:cxn>
                  <a:cxn ang="0">
                    <a:pos x="145" y="0"/>
                  </a:cxn>
                  <a:cxn ang="0">
                    <a:pos x="199" y="39"/>
                  </a:cxn>
                  <a:cxn ang="0">
                    <a:pos x="97" y="50"/>
                  </a:cxn>
                  <a:cxn ang="0">
                    <a:pos x="71" y="43"/>
                  </a:cxn>
                  <a:cxn ang="0">
                    <a:pos x="0" y="13"/>
                  </a:cxn>
                </a:cxnLst>
                <a:rect l="0" t="0" r="r" b="b"/>
                <a:pathLst>
                  <a:path w="200" h="51">
                    <a:moveTo>
                      <a:pt x="0" y="13"/>
                    </a:moveTo>
                    <a:lnTo>
                      <a:pt x="145" y="0"/>
                    </a:lnTo>
                    <a:lnTo>
                      <a:pt x="199" y="39"/>
                    </a:lnTo>
                    <a:lnTo>
                      <a:pt x="97" y="50"/>
                    </a:lnTo>
                    <a:lnTo>
                      <a:pt x="71" y="43"/>
                    </a:lnTo>
                    <a:lnTo>
                      <a:pt x="0" y="13"/>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79" name="Freeform 115"/>
              <p:cNvSpPr>
                <a:spLocks/>
              </p:cNvSpPr>
              <p:nvPr/>
            </p:nvSpPr>
            <p:spPr bwMode="auto">
              <a:xfrm>
                <a:off x="3578" y="3727"/>
                <a:ext cx="204" cy="197"/>
              </a:xfrm>
              <a:custGeom>
                <a:avLst/>
                <a:gdLst/>
                <a:ahLst/>
                <a:cxnLst>
                  <a:cxn ang="0">
                    <a:pos x="155" y="7"/>
                  </a:cxn>
                  <a:cxn ang="0">
                    <a:pos x="160" y="64"/>
                  </a:cxn>
                  <a:cxn ang="0">
                    <a:pos x="30" y="130"/>
                  </a:cxn>
                  <a:cxn ang="0">
                    <a:pos x="30" y="173"/>
                  </a:cxn>
                  <a:cxn ang="0">
                    <a:pos x="0" y="165"/>
                  </a:cxn>
                  <a:cxn ang="0">
                    <a:pos x="19" y="196"/>
                  </a:cxn>
                  <a:cxn ang="0">
                    <a:pos x="59" y="196"/>
                  </a:cxn>
                  <a:cxn ang="0">
                    <a:pos x="81" y="150"/>
                  </a:cxn>
                  <a:cxn ang="0">
                    <a:pos x="203" y="98"/>
                  </a:cxn>
                  <a:cxn ang="0">
                    <a:pos x="203" y="0"/>
                  </a:cxn>
                  <a:cxn ang="0">
                    <a:pos x="155" y="7"/>
                  </a:cxn>
                </a:cxnLst>
                <a:rect l="0" t="0" r="r" b="b"/>
                <a:pathLst>
                  <a:path w="204" h="197">
                    <a:moveTo>
                      <a:pt x="155" y="7"/>
                    </a:moveTo>
                    <a:lnTo>
                      <a:pt x="160" y="64"/>
                    </a:lnTo>
                    <a:lnTo>
                      <a:pt x="30" y="130"/>
                    </a:lnTo>
                    <a:lnTo>
                      <a:pt x="30" y="173"/>
                    </a:lnTo>
                    <a:lnTo>
                      <a:pt x="0" y="165"/>
                    </a:lnTo>
                    <a:lnTo>
                      <a:pt x="19" y="196"/>
                    </a:lnTo>
                    <a:lnTo>
                      <a:pt x="59" y="196"/>
                    </a:lnTo>
                    <a:lnTo>
                      <a:pt x="81" y="150"/>
                    </a:lnTo>
                    <a:lnTo>
                      <a:pt x="203" y="98"/>
                    </a:lnTo>
                    <a:lnTo>
                      <a:pt x="203" y="0"/>
                    </a:lnTo>
                    <a:lnTo>
                      <a:pt x="155" y="7"/>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180" name="Freeform 116"/>
              <p:cNvSpPr>
                <a:spLocks/>
              </p:cNvSpPr>
              <p:nvPr/>
            </p:nvSpPr>
            <p:spPr bwMode="auto">
              <a:xfrm>
                <a:off x="3722" y="3577"/>
                <a:ext cx="87" cy="166"/>
              </a:xfrm>
              <a:custGeom>
                <a:avLst/>
                <a:gdLst/>
                <a:ahLst/>
                <a:cxnLst>
                  <a:cxn ang="0">
                    <a:pos x="64" y="0"/>
                  </a:cxn>
                  <a:cxn ang="0">
                    <a:pos x="0" y="72"/>
                  </a:cxn>
                  <a:cxn ang="0">
                    <a:pos x="5" y="165"/>
                  </a:cxn>
                  <a:cxn ang="0">
                    <a:pos x="86" y="153"/>
                  </a:cxn>
                  <a:cxn ang="0">
                    <a:pos x="64" y="0"/>
                  </a:cxn>
                </a:cxnLst>
                <a:rect l="0" t="0" r="r" b="b"/>
                <a:pathLst>
                  <a:path w="87" h="166">
                    <a:moveTo>
                      <a:pt x="64" y="0"/>
                    </a:moveTo>
                    <a:lnTo>
                      <a:pt x="0" y="72"/>
                    </a:lnTo>
                    <a:lnTo>
                      <a:pt x="5" y="165"/>
                    </a:lnTo>
                    <a:lnTo>
                      <a:pt x="86" y="153"/>
                    </a:lnTo>
                    <a:lnTo>
                      <a:pt x="64"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81" name="Freeform 117"/>
              <p:cNvSpPr>
                <a:spLocks/>
              </p:cNvSpPr>
              <p:nvPr/>
            </p:nvSpPr>
            <p:spPr bwMode="auto">
              <a:xfrm>
                <a:off x="3662" y="3542"/>
                <a:ext cx="53" cy="129"/>
              </a:xfrm>
              <a:custGeom>
                <a:avLst/>
                <a:gdLst/>
                <a:ahLst/>
                <a:cxnLst>
                  <a:cxn ang="0">
                    <a:pos x="3" y="128"/>
                  </a:cxn>
                  <a:cxn ang="0">
                    <a:pos x="0" y="49"/>
                  </a:cxn>
                  <a:cxn ang="0">
                    <a:pos x="52" y="0"/>
                  </a:cxn>
                  <a:cxn ang="0">
                    <a:pos x="3" y="128"/>
                  </a:cxn>
                </a:cxnLst>
                <a:rect l="0" t="0" r="r" b="b"/>
                <a:pathLst>
                  <a:path w="53" h="129">
                    <a:moveTo>
                      <a:pt x="3" y="128"/>
                    </a:moveTo>
                    <a:lnTo>
                      <a:pt x="0" y="49"/>
                    </a:lnTo>
                    <a:lnTo>
                      <a:pt x="52" y="0"/>
                    </a:lnTo>
                    <a:lnTo>
                      <a:pt x="3" y="128"/>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182" name="Freeform 118"/>
              <p:cNvSpPr>
                <a:spLocks/>
              </p:cNvSpPr>
              <p:nvPr/>
            </p:nvSpPr>
            <p:spPr bwMode="auto">
              <a:xfrm>
                <a:off x="3663" y="3536"/>
                <a:ext cx="72" cy="137"/>
              </a:xfrm>
              <a:custGeom>
                <a:avLst/>
                <a:gdLst/>
                <a:ahLst/>
                <a:cxnLst>
                  <a:cxn ang="0">
                    <a:pos x="51" y="0"/>
                  </a:cxn>
                  <a:cxn ang="0">
                    <a:pos x="71" y="20"/>
                  </a:cxn>
                  <a:cxn ang="0">
                    <a:pos x="46" y="86"/>
                  </a:cxn>
                  <a:cxn ang="0">
                    <a:pos x="0" y="136"/>
                  </a:cxn>
                  <a:cxn ang="0">
                    <a:pos x="51" y="0"/>
                  </a:cxn>
                </a:cxnLst>
                <a:rect l="0" t="0" r="r" b="b"/>
                <a:pathLst>
                  <a:path w="72" h="137">
                    <a:moveTo>
                      <a:pt x="51" y="0"/>
                    </a:moveTo>
                    <a:lnTo>
                      <a:pt x="71" y="20"/>
                    </a:lnTo>
                    <a:lnTo>
                      <a:pt x="46" y="86"/>
                    </a:lnTo>
                    <a:lnTo>
                      <a:pt x="0" y="136"/>
                    </a:lnTo>
                    <a:lnTo>
                      <a:pt x="51"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83" name="Freeform 119"/>
              <p:cNvSpPr>
                <a:spLocks/>
              </p:cNvSpPr>
              <p:nvPr/>
            </p:nvSpPr>
            <p:spPr bwMode="auto">
              <a:xfrm>
                <a:off x="3639" y="3578"/>
                <a:ext cx="25" cy="92"/>
              </a:xfrm>
              <a:custGeom>
                <a:avLst/>
                <a:gdLst/>
                <a:ahLst/>
                <a:cxnLst>
                  <a:cxn ang="0">
                    <a:pos x="24" y="0"/>
                  </a:cxn>
                  <a:cxn ang="0">
                    <a:pos x="0" y="29"/>
                  </a:cxn>
                  <a:cxn ang="0">
                    <a:pos x="24" y="91"/>
                  </a:cxn>
                  <a:cxn ang="0">
                    <a:pos x="24" y="0"/>
                  </a:cxn>
                </a:cxnLst>
                <a:rect l="0" t="0" r="r" b="b"/>
                <a:pathLst>
                  <a:path w="25" h="92">
                    <a:moveTo>
                      <a:pt x="24" y="0"/>
                    </a:moveTo>
                    <a:lnTo>
                      <a:pt x="0" y="29"/>
                    </a:lnTo>
                    <a:lnTo>
                      <a:pt x="24" y="91"/>
                    </a:lnTo>
                    <a:lnTo>
                      <a:pt x="24"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184" name="Rectangle 120"/>
              <p:cNvSpPr>
                <a:spLocks noChangeArrowheads="1"/>
              </p:cNvSpPr>
              <p:nvPr/>
            </p:nvSpPr>
            <p:spPr bwMode="auto">
              <a:xfrm>
                <a:off x="3685" y="3659"/>
                <a:ext cx="30" cy="18"/>
              </a:xfrm>
              <a:prstGeom prst="rect">
                <a:avLst/>
              </a:prstGeom>
              <a:solidFill>
                <a:srgbClr val="FFFFFF"/>
              </a:solidFill>
              <a:ln w="12700">
                <a:solidFill>
                  <a:srgbClr val="000000"/>
                </a:solidFill>
                <a:miter lim="800000"/>
                <a:headEnd/>
                <a:tailEnd/>
              </a:ln>
              <a:effectLst/>
            </p:spPr>
            <p:txBody>
              <a:bodyPr wrap="none" anchor="ctr"/>
              <a:lstStyle/>
              <a:p>
                <a:endParaRPr lang="en-IN" dirty="0"/>
              </a:p>
            </p:txBody>
          </p:sp>
          <p:sp>
            <p:nvSpPr>
              <p:cNvPr id="856185" name="Oval 121"/>
              <p:cNvSpPr>
                <a:spLocks noChangeArrowheads="1"/>
              </p:cNvSpPr>
              <p:nvPr/>
            </p:nvSpPr>
            <p:spPr bwMode="auto">
              <a:xfrm>
                <a:off x="3609" y="3446"/>
                <a:ext cx="104" cy="140"/>
              </a:xfrm>
              <a:prstGeom prst="ellipse">
                <a:avLst/>
              </a:prstGeom>
              <a:solidFill>
                <a:srgbClr val="FFCC99"/>
              </a:solidFill>
              <a:ln w="12700">
                <a:solidFill>
                  <a:srgbClr val="000000"/>
                </a:solidFill>
                <a:round/>
                <a:headEnd/>
                <a:tailEnd/>
              </a:ln>
              <a:effectLst/>
            </p:spPr>
            <p:txBody>
              <a:bodyPr wrap="none" anchor="ctr"/>
              <a:lstStyle/>
              <a:p>
                <a:endParaRPr lang="en-IN" dirty="0"/>
              </a:p>
            </p:txBody>
          </p:sp>
          <p:sp>
            <p:nvSpPr>
              <p:cNvPr id="856186" name="Line 122"/>
              <p:cNvSpPr>
                <a:spLocks noChangeShapeType="1"/>
              </p:cNvSpPr>
              <p:nvPr/>
            </p:nvSpPr>
            <p:spPr bwMode="auto">
              <a:xfrm flipH="1" flipV="1">
                <a:off x="3618" y="3632"/>
                <a:ext cx="14" cy="100"/>
              </a:xfrm>
              <a:prstGeom prst="line">
                <a:avLst/>
              </a:prstGeom>
              <a:noFill/>
              <a:ln w="12700">
                <a:solidFill>
                  <a:srgbClr val="000000"/>
                </a:solidFill>
                <a:round/>
                <a:headEnd type="none" w="sm" len="sm"/>
                <a:tailEnd type="none" w="sm" len="sm"/>
              </a:ln>
              <a:effectLst/>
            </p:spPr>
            <p:txBody>
              <a:bodyPr/>
              <a:lstStyle/>
              <a:p>
                <a:endParaRPr lang="en-IN" dirty="0"/>
              </a:p>
            </p:txBody>
          </p:sp>
        </p:grpSp>
      </p:grpSp>
      <p:grpSp>
        <p:nvGrpSpPr>
          <p:cNvPr id="23" name="Group 123"/>
          <p:cNvGrpSpPr>
            <a:grpSpLocks/>
          </p:cNvGrpSpPr>
          <p:nvPr/>
        </p:nvGrpSpPr>
        <p:grpSpPr bwMode="auto">
          <a:xfrm>
            <a:off x="7410450" y="5410200"/>
            <a:ext cx="744538" cy="1144588"/>
            <a:chOff x="3708" y="3408"/>
            <a:chExt cx="469" cy="721"/>
          </a:xfrm>
        </p:grpSpPr>
        <p:grpSp>
          <p:nvGrpSpPr>
            <p:cNvPr id="24" name="Group 124"/>
            <p:cNvGrpSpPr>
              <a:grpSpLocks/>
            </p:cNvGrpSpPr>
            <p:nvPr/>
          </p:nvGrpSpPr>
          <p:grpSpPr bwMode="auto">
            <a:xfrm>
              <a:off x="3847" y="3935"/>
              <a:ext cx="209" cy="194"/>
              <a:chOff x="3847" y="3935"/>
              <a:chExt cx="209" cy="194"/>
            </a:xfrm>
          </p:grpSpPr>
          <p:sp>
            <p:nvSpPr>
              <p:cNvPr id="856189" name="Freeform 125"/>
              <p:cNvSpPr>
                <a:spLocks/>
              </p:cNvSpPr>
              <p:nvPr/>
            </p:nvSpPr>
            <p:spPr bwMode="auto">
              <a:xfrm>
                <a:off x="3847" y="3935"/>
                <a:ext cx="129" cy="162"/>
              </a:xfrm>
              <a:custGeom>
                <a:avLst/>
                <a:gdLst/>
                <a:ahLst/>
                <a:cxnLst>
                  <a:cxn ang="0">
                    <a:pos x="63" y="32"/>
                  </a:cxn>
                  <a:cxn ang="0">
                    <a:pos x="0" y="161"/>
                  </a:cxn>
                  <a:cxn ang="0">
                    <a:pos x="55" y="156"/>
                  </a:cxn>
                  <a:cxn ang="0">
                    <a:pos x="128" y="39"/>
                  </a:cxn>
                  <a:cxn ang="0">
                    <a:pos x="110" y="0"/>
                  </a:cxn>
                  <a:cxn ang="0">
                    <a:pos x="63" y="32"/>
                  </a:cxn>
                </a:cxnLst>
                <a:rect l="0" t="0" r="r" b="b"/>
                <a:pathLst>
                  <a:path w="129" h="162">
                    <a:moveTo>
                      <a:pt x="63" y="32"/>
                    </a:moveTo>
                    <a:lnTo>
                      <a:pt x="0" y="161"/>
                    </a:lnTo>
                    <a:lnTo>
                      <a:pt x="55" y="156"/>
                    </a:lnTo>
                    <a:lnTo>
                      <a:pt x="128" y="39"/>
                    </a:lnTo>
                    <a:lnTo>
                      <a:pt x="110" y="0"/>
                    </a:lnTo>
                    <a:lnTo>
                      <a:pt x="63" y="32"/>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190" name="Freeform 126"/>
              <p:cNvSpPr>
                <a:spLocks/>
              </p:cNvSpPr>
              <p:nvPr/>
            </p:nvSpPr>
            <p:spPr bwMode="auto">
              <a:xfrm>
                <a:off x="3975" y="3942"/>
                <a:ext cx="81" cy="187"/>
              </a:xfrm>
              <a:custGeom>
                <a:avLst/>
                <a:gdLst/>
                <a:ahLst/>
                <a:cxnLst>
                  <a:cxn ang="0">
                    <a:pos x="0" y="33"/>
                  </a:cxn>
                  <a:cxn ang="0">
                    <a:pos x="15" y="0"/>
                  </a:cxn>
                  <a:cxn ang="0">
                    <a:pos x="80" y="57"/>
                  </a:cxn>
                  <a:cxn ang="0">
                    <a:pos x="53" y="172"/>
                  </a:cxn>
                  <a:cxn ang="0">
                    <a:pos x="8" y="186"/>
                  </a:cxn>
                  <a:cxn ang="0">
                    <a:pos x="0" y="33"/>
                  </a:cxn>
                </a:cxnLst>
                <a:rect l="0" t="0" r="r" b="b"/>
                <a:pathLst>
                  <a:path w="81" h="187">
                    <a:moveTo>
                      <a:pt x="0" y="33"/>
                    </a:moveTo>
                    <a:lnTo>
                      <a:pt x="15" y="0"/>
                    </a:lnTo>
                    <a:lnTo>
                      <a:pt x="80" y="57"/>
                    </a:lnTo>
                    <a:lnTo>
                      <a:pt x="53" y="172"/>
                    </a:lnTo>
                    <a:lnTo>
                      <a:pt x="8" y="186"/>
                    </a:lnTo>
                    <a:lnTo>
                      <a:pt x="0" y="33"/>
                    </a:lnTo>
                  </a:path>
                </a:pathLst>
              </a:custGeom>
              <a:solidFill>
                <a:srgbClr val="FFCC99"/>
              </a:solidFill>
              <a:ln w="12700" cap="rnd" cmpd="sng">
                <a:solidFill>
                  <a:srgbClr val="000000"/>
                </a:solidFill>
                <a:prstDash val="solid"/>
                <a:round/>
                <a:headEnd/>
                <a:tailEnd/>
              </a:ln>
              <a:effectLst/>
            </p:spPr>
            <p:txBody>
              <a:bodyPr/>
              <a:lstStyle/>
              <a:p>
                <a:endParaRPr lang="en-IN" dirty="0"/>
              </a:p>
            </p:txBody>
          </p:sp>
        </p:grpSp>
        <p:grpSp>
          <p:nvGrpSpPr>
            <p:cNvPr id="25" name="Group 127"/>
            <p:cNvGrpSpPr>
              <a:grpSpLocks/>
            </p:cNvGrpSpPr>
            <p:nvPr/>
          </p:nvGrpSpPr>
          <p:grpSpPr bwMode="auto">
            <a:xfrm>
              <a:off x="3867" y="3568"/>
              <a:ext cx="310" cy="434"/>
              <a:chOff x="3867" y="3568"/>
              <a:chExt cx="310" cy="434"/>
            </a:xfrm>
          </p:grpSpPr>
          <p:grpSp>
            <p:nvGrpSpPr>
              <p:cNvPr id="26" name="Group 128"/>
              <p:cNvGrpSpPr>
                <a:grpSpLocks/>
              </p:cNvGrpSpPr>
              <p:nvPr/>
            </p:nvGrpSpPr>
            <p:grpSpPr bwMode="auto">
              <a:xfrm>
                <a:off x="3867" y="3568"/>
                <a:ext cx="310" cy="434"/>
                <a:chOff x="3867" y="3568"/>
                <a:chExt cx="310" cy="434"/>
              </a:xfrm>
            </p:grpSpPr>
            <p:sp>
              <p:nvSpPr>
                <p:cNvPr id="856193" name="Freeform 129"/>
                <p:cNvSpPr>
                  <a:spLocks/>
                </p:cNvSpPr>
                <p:nvPr/>
              </p:nvSpPr>
              <p:spPr bwMode="auto">
                <a:xfrm>
                  <a:off x="3867" y="3568"/>
                  <a:ext cx="310" cy="434"/>
                </a:xfrm>
                <a:custGeom>
                  <a:avLst/>
                  <a:gdLst/>
                  <a:ahLst/>
                  <a:cxnLst>
                    <a:cxn ang="0">
                      <a:pos x="0" y="171"/>
                    </a:cxn>
                    <a:cxn ang="0">
                      <a:pos x="41" y="147"/>
                    </a:cxn>
                    <a:cxn ang="0">
                      <a:pos x="48" y="59"/>
                    </a:cxn>
                    <a:cxn ang="0">
                      <a:pos x="108" y="13"/>
                    </a:cxn>
                    <a:cxn ang="0">
                      <a:pos x="198" y="0"/>
                    </a:cxn>
                    <a:cxn ang="0">
                      <a:pos x="282" y="42"/>
                    </a:cxn>
                    <a:cxn ang="0">
                      <a:pos x="309" y="201"/>
                    </a:cxn>
                    <a:cxn ang="0">
                      <a:pos x="309" y="302"/>
                    </a:cxn>
                    <a:cxn ang="0">
                      <a:pos x="198" y="367"/>
                    </a:cxn>
                    <a:cxn ang="0">
                      <a:pos x="188" y="433"/>
                    </a:cxn>
                    <a:cxn ang="0">
                      <a:pos x="123" y="376"/>
                    </a:cxn>
                    <a:cxn ang="0">
                      <a:pos x="108" y="412"/>
                    </a:cxn>
                    <a:cxn ang="0">
                      <a:pos x="90" y="369"/>
                    </a:cxn>
                    <a:cxn ang="0">
                      <a:pos x="39" y="405"/>
                    </a:cxn>
                    <a:cxn ang="0">
                      <a:pos x="97" y="248"/>
                    </a:cxn>
                    <a:cxn ang="0">
                      <a:pos x="0" y="205"/>
                    </a:cxn>
                    <a:cxn ang="0">
                      <a:pos x="0" y="171"/>
                    </a:cxn>
                  </a:cxnLst>
                  <a:rect l="0" t="0" r="r" b="b"/>
                  <a:pathLst>
                    <a:path w="310" h="434">
                      <a:moveTo>
                        <a:pt x="0" y="171"/>
                      </a:moveTo>
                      <a:lnTo>
                        <a:pt x="41" y="147"/>
                      </a:lnTo>
                      <a:lnTo>
                        <a:pt x="48" y="59"/>
                      </a:lnTo>
                      <a:lnTo>
                        <a:pt x="108" y="13"/>
                      </a:lnTo>
                      <a:lnTo>
                        <a:pt x="198" y="0"/>
                      </a:lnTo>
                      <a:lnTo>
                        <a:pt x="282" y="42"/>
                      </a:lnTo>
                      <a:lnTo>
                        <a:pt x="309" y="201"/>
                      </a:lnTo>
                      <a:lnTo>
                        <a:pt x="309" y="302"/>
                      </a:lnTo>
                      <a:lnTo>
                        <a:pt x="198" y="367"/>
                      </a:lnTo>
                      <a:lnTo>
                        <a:pt x="188" y="433"/>
                      </a:lnTo>
                      <a:lnTo>
                        <a:pt x="123" y="376"/>
                      </a:lnTo>
                      <a:lnTo>
                        <a:pt x="108" y="412"/>
                      </a:lnTo>
                      <a:lnTo>
                        <a:pt x="90" y="369"/>
                      </a:lnTo>
                      <a:lnTo>
                        <a:pt x="39" y="405"/>
                      </a:lnTo>
                      <a:lnTo>
                        <a:pt x="97" y="248"/>
                      </a:lnTo>
                      <a:lnTo>
                        <a:pt x="0" y="205"/>
                      </a:lnTo>
                      <a:lnTo>
                        <a:pt x="0" y="171"/>
                      </a:lnTo>
                    </a:path>
                  </a:pathLst>
                </a:custGeom>
                <a:solidFill>
                  <a:srgbClr val="0000FF"/>
                </a:solidFill>
                <a:ln w="12700" cap="rnd" cmpd="sng">
                  <a:solidFill>
                    <a:srgbClr val="000000"/>
                  </a:solidFill>
                  <a:prstDash val="solid"/>
                  <a:round/>
                  <a:headEnd/>
                  <a:tailEnd/>
                </a:ln>
                <a:effectLst/>
              </p:spPr>
              <p:txBody>
                <a:bodyPr/>
                <a:lstStyle/>
                <a:p>
                  <a:endParaRPr lang="en-IN" dirty="0"/>
                </a:p>
              </p:txBody>
            </p:sp>
            <p:sp>
              <p:nvSpPr>
                <p:cNvPr id="856194" name="Line 130"/>
                <p:cNvSpPr>
                  <a:spLocks noChangeShapeType="1"/>
                </p:cNvSpPr>
                <p:nvPr/>
              </p:nvSpPr>
              <p:spPr bwMode="auto">
                <a:xfrm>
                  <a:off x="3916" y="3629"/>
                  <a:ext cx="29" cy="143"/>
                </a:xfrm>
                <a:prstGeom prst="line">
                  <a:avLst/>
                </a:prstGeom>
                <a:noFill/>
                <a:ln w="12700">
                  <a:solidFill>
                    <a:srgbClr val="000000"/>
                  </a:solidFill>
                  <a:round/>
                  <a:headEnd type="none" w="sm" len="sm"/>
                  <a:tailEnd type="none" w="sm" len="sm"/>
                </a:ln>
                <a:effectLst/>
              </p:spPr>
              <p:txBody>
                <a:bodyPr/>
                <a:lstStyle/>
                <a:p>
                  <a:endParaRPr lang="en-IN" dirty="0"/>
                </a:p>
              </p:txBody>
            </p:sp>
          </p:grpSp>
          <p:sp>
            <p:nvSpPr>
              <p:cNvPr id="856195" name="Freeform 131"/>
              <p:cNvSpPr>
                <a:spLocks/>
              </p:cNvSpPr>
              <p:nvPr/>
            </p:nvSpPr>
            <p:spPr bwMode="auto">
              <a:xfrm>
                <a:off x="4037" y="3613"/>
                <a:ext cx="134" cy="227"/>
              </a:xfrm>
              <a:custGeom>
                <a:avLst/>
                <a:gdLst/>
                <a:ahLst/>
                <a:cxnLst>
                  <a:cxn ang="0">
                    <a:pos x="112" y="0"/>
                  </a:cxn>
                  <a:cxn ang="0">
                    <a:pos x="61" y="77"/>
                  </a:cxn>
                  <a:cxn ang="0">
                    <a:pos x="70" y="126"/>
                  </a:cxn>
                  <a:cxn ang="0">
                    <a:pos x="0" y="156"/>
                  </a:cxn>
                  <a:cxn ang="0">
                    <a:pos x="31" y="226"/>
                  </a:cxn>
                  <a:cxn ang="0">
                    <a:pos x="133" y="164"/>
                  </a:cxn>
                </a:cxnLst>
                <a:rect l="0" t="0" r="r" b="b"/>
                <a:pathLst>
                  <a:path w="134" h="227">
                    <a:moveTo>
                      <a:pt x="112" y="0"/>
                    </a:moveTo>
                    <a:lnTo>
                      <a:pt x="61" y="77"/>
                    </a:lnTo>
                    <a:lnTo>
                      <a:pt x="70" y="126"/>
                    </a:lnTo>
                    <a:lnTo>
                      <a:pt x="0" y="156"/>
                    </a:lnTo>
                    <a:lnTo>
                      <a:pt x="31" y="226"/>
                    </a:lnTo>
                    <a:lnTo>
                      <a:pt x="133" y="164"/>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grpSp>
            <p:nvGrpSpPr>
              <p:cNvPr id="27" name="Group 132"/>
              <p:cNvGrpSpPr>
                <a:grpSpLocks/>
              </p:cNvGrpSpPr>
              <p:nvPr/>
            </p:nvGrpSpPr>
            <p:grpSpPr bwMode="auto">
              <a:xfrm>
                <a:off x="3937" y="3568"/>
                <a:ext cx="166" cy="215"/>
                <a:chOff x="3937" y="3568"/>
                <a:chExt cx="166" cy="215"/>
              </a:xfrm>
            </p:grpSpPr>
            <p:grpSp>
              <p:nvGrpSpPr>
                <p:cNvPr id="28" name="Group 133"/>
                <p:cNvGrpSpPr>
                  <a:grpSpLocks/>
                </p:cNvGrpSpPr>
                <p:nvPr/>
              </p:nvGrpSpPr>
              <p:grpSpPr bwMode="auto">
                <a:xfrm>
                  <a:off x="3937" y="3656"/>
                  <a:ext cx="166" cy="28"/>
                  <a:chOff x="3937" y="3656"/>
                  <a:chExt cx="166" cy="28"/>
                </a:xfrm>
              </p:grpSpPr>
              <p:sp>
                <p:nvSpPr>
                  <p:cNvPr id="856198" name="Freeform 134"/>
                  <p:cNvSpPr>
                    <a:spLocks/>
                  </p:cNvSpPr>
                  <p:nvPr/>
                </p:nvSpPr>
                <p:spPr bwMode="auto">
                  <a:xfrm>
                    <a:off x="4063" y="3656"/>
                    <a:ext cx="40" cy="18"/>
                  </a:xfrm>
                  <a:custGeom>
                    <a:avLst/>
                    <a:gdLst/>
                    <a:ahLst/>
                    <a:cxnLst>
                      <a:cxn ang="0">
                        <a:pos x="0" y="17"/>
                      </a:cxn>
                      <a:cxn ang="0">
                        <a:pos x="14" y="5"/>
                      </a:cxn>
                      <a:cxn ang="0">
                        <a:pos x="20" y="7"/>
                      </a:cxn>
                      <a:cxn ang="0">
                        <a:pos x="31" y="0"/>
                      </a:cxn>
                      <a:cxn ang="0">
                        <a:pos x="39" y="17"/>
                      </a:cxn>
                      <a:cxn ang="0">
                        <a:pos x="0" y="17"/>
                      </a:cxn>
                    </a:cxnLst>
                    <a:rect l="0" t="0" r="r" b="b"/>
                    <a:pathLst>
                      <a:path w="40" h="18">
                        <a:moveTo>
                          <a:pt x="0" y="17"/>
                        </a:moveTo>
                        <a:lnTo>
                          <a:pt x="14" y="5"/>
                        </a:lnTo>
                        <a:lnTo>
                          <a:pt x="20" y="7"/>
                        </a:lnTo>
                        <a:lnTo>
                          <a:pt x="31" y="0"/>
                        </a:lnTo>
                        <a:lnTo>
                          <a:pt x="39" y="17"/>
                        </a:lnTo>
                        <a:lnTo>
                          <a:pt x="0" y="17"/>
                        </a:lnTo>
                      </a:path>
                    </a:pathLst>
                  </a:custGeom>
                  <a:solidFill>
                    <a:srgbClr val="FF00FF"/>
                  </a:solidFill>
                  <a:ln w="9525" cap="rnd">
                    <a:noFill/>
                    <a:round/>
                    <a:headEnd/>
                    <a:tailEnd/>
                  </a:ln>
                  <a:effectLst/>
                </p:spPr>
                <p:txBody>
                  <a:bodyPr/>
                  <a:lstStyle/>
                  <a:p>
                    <a:endParaRPr lang="en-IN" dirty="0"/>
                  </a:p>
                </p:txBody>
              </p:sp>
              <p:sp>
                <p:nvSpPr>
                  <p:cNvPr id="856199" name="Rectangle 135"/>
                  <p:cNvSpPr>
                    <a:spLocks noChangeArrowheads="1"/>
                  </p:cNvSpPr>
                  <p:nvPr/>
                </p:nvSpPr>
                <p:spPr bwMode="auto">
                  <a:xfrm>
                    <a:off x="4059" y="3675"/>
                    <a:ext cx="42" cy="9"/>
                  </a:xfrm>
                  <a:prstGeom prst="rect">
                    <a:avLst/>
                  </a:prstGeom>
                  <a:solidFill>
                    <a:srgbClr val="0000FF"/>
                  </a:solidFill>
                  <a:ln w="12700">
                    <a:solidFill>
                      <a:srgbClr val="000000"/>
                    </a:solidFill>
                    <a:miter lim="800000"/>
                    <a:headEnd/>
                    <a:tailEnd/>
                  </a:ln>
                  <a:effectLst/>
                </p:spPr>
                <p:txBody>
                  <a:bodyPr wrap="none" anchor="ctr"/>
                  <a:lstStyle/>
                  <a:p>
                    <a:endParaRPr lang="en-IN" dirty="0"/>
                  </a:p>
                </p:txBody>
              </p:sp>
              <p:sp>
                <p:nvSpPr>
                  <p:cNvPr id="856200" name="Rectangle 136"/>
                  <p:cNvSpPr>
                    <a:spLocks noChangeArrowheads="1"/>
                  </p:cNvSpPr>
                  <p:nvPr/>
                </p:nvSpPr>
                <p:spPr bwMode="auto">
                  <a:xfrm>
                    <a:off x="3937" y="3675"/>
                    <a:ext cx="33" cy="9"/>
                  </a:xfrm>
                  <a:prstGeom prst="rect">
                    <a:avLst/>
                  </a:prstGeom>
                  <a:solidFill>
                    <a:srgbClr val="0000FF"/>
                  </a:solidFill>
                  <a:ln w="12700">
                    <a:solidFill>
                      <a:srgbClr val="000000"/>
                    </a:solidFill>
                    <a:miter lim="800000"/>
                    <a:headEnd/>
                    <a:tailEnd/>
                  </a:ln>
                  <a:effectLst/>
                </p:spPr>
                <p:txBody>
                  <a:bodyPr wrap="none" anchor="ctr"/>
                  <a:lstStyle/>
                  <a:p>
                    <a:endParaRPr lang="en-IN" dirty="0"/>
                  </a:p>
                </p:txBody>
              </p:sp>
            </p:grpSp>
            <p:sp>
              <p:nvSpPr>
                <p:cNvPr id="856201" name="Freeform 137"/>
                <p:cNvSpPr>
                  <a:spLocks/>
                </p:cNvSpPr>
                <p:nvPr/>
              </p:nvSpPr>
              <p:spPr bwMode="auto">
                <a:xfrm>
                  <a:off x="3994" y="3571"/>
                  <a:ext cx="70" cy="212"/>
                </a:xfrm>
                <a:custGeom>
                  <a:avLst/>
                  <a:gdLst/>
                  <a:ahLst/>
                  <a:cxnLst>
                    <a:cxn ang="0">
                      <a:pos x="3" y="21"/>
                    </a:cxn>
                    <a:cxn ang="0">
                      <a:pos x="0" y="211"/>
                    </a:cxn>
                    <a:cxn ang="0">
                      <a:pos x="3" y="208"/>
                    </a:cxn>
                    <a:cxn ang="0">
                      <a:pos x="69" y="0"/>
                    </a:cxn>
                    <a:cxn ang="0">
                      <a:pos x="3" y="21"/>
                    </a:cxn>
                  </a:cxnLst>
                  <a:rect l="0" t="0" r="r" b="b"/>
                  <a:pathLst>
                    <a:path w="70" h="212">
                      <a:moveTo>
                        <a:pt x="3" y="21"/>
                      </a:moveTo>
                      <a:lnTo>
                        <a:pt x="0" y="211"/>
                      </a:lnTo>
                      <a:lnTo>
                        <a:pt x="3" y="208"/>
                      </a:lnTo>
                      <a:lnTo>
                        <a:pt x="69" y="0"/>
                      </a:lnTo>
                      <a:lnTo>
                        <a:pt x="3" y="21"/>
                      </a:lnTo>
                    </a:path>
                  </a:pathLst>
                </a:custGeom>
                <a:solidFill>
                  <a:srgbClr val="008000"/>
                </a:solidFill>
                <a:ln w="9525" cap="rnd">
                  <a:noFill/>
                  <a:round/>
                  <a:headEnd/>
                  <a:tailEnd/>
                </a:ln>
                <a:effectLst/>
              </p:spPr>
              <p:txBody>
                <a:bodyPr/>
                <a:lstStyle/>
                <a:p>
                  <a:endParaRPr lang="en-IN" dirty="0"/>
                </a:p>
              </p:txBody>
            </p:sp>
            <p:sp>
              <p:nvSpPr>
                <p:cNvPr id="856202" name="Freeform 138"/>
                <p:cNvSpPr>
                  <a:spLocks/>
                </p:cNvSpPr>
                <p:nvPr/>
              </p:nvSpPr>
              <p:spPr bwMode="auto">
                <a:xfrm>
                  <a:off x="3964" y="3584"/>
                  <a:ext cx="35" cy="195"/>
                </a:xfrm>
                <a:custGeom>
                  <a:avLst/>
                  <a:gdLst/>
                  <a:ahLst/>
                  <a:cxnLst>
                    <a:cxn ang="0">
                      <a:pos x="11" y="0"/>
                    </a:cxn>
                    <a:cxn ang="0">
                      <a:pos x="0" y="24"/>
                    </a:cxn>
                    <a:cxn ang="0">
                      <a:pos x="20" y="35"/>
                    </a:cxn>
                    <a:cxn ang="0">
                      <a:pos x="0" y="45"/>
                    </a:cxn>
                    <a:cxn ang="0">
                      <a:pos x="29" y="194"/>
                    </a:cxn>
                    <a:cxn ang="0">
                      <a:pos x="34" y="10"/>
                    </a:cxn>
                  </a:cxnLst>
                  <a:rect l="0" t="0" r="r" b="b"/>
                  <a:pathLst>
                    <a:path w="35" h="195">
                      <a:moveTo>
                        <a:pt x="11" y="0"/>
                      </a:moveTo>
                      <a:lnTo>
                        <a:pt x="0" y="24"/>
                      </a:lnTo>
                      <a:lnTo>
                        <a:pt x="20" y="35"/>
                      </a:lnTo>
                      <a:lnTo>
                        <a:pt x="0" y="45"/>
                      </a:lnTo>
                      <a:lnTo>
                        <a:pt x="29" y="194"/>
                      </a:lnTo>
                      <a:lnTo>
                        <a:pt x="34" y="10"/>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sp>
              <p:nvSpPr>
                <p:cNvPr id="856203" name="Freeform 139"/>
                <p:cNvSpPr>
                  <a:spLocks/>
                </p:cNvSpPr>
                <p:nvPr/>
              </p:nvSpPr>
              <p:spPr bwMode="auto">
                <a:xfrm>
                  <a:off x="3998" y="3568"/>
                  <a:ext cx="91" cy="212"/>
                </a:xfrm>
                <a:custGeom>
                  <a:avLst/>
                  <a:gdLst/>
                  <a:ahLst/>
                  <a:cxnLst>
                    <a:cxn ang="0">
                      <a:pos x="66" y="0"/>
                    </a:cxn>
                    <a:cxn ang="0">
                      <a:pos x="0" y="211"/>
                    </a:cxn>
                    <a:cxn ang="0">
                      <a:pos x="78" y="61"/>
                    </a:cxn>
                    <a:cxn ang="0">
                      <a:pos x="59" y="49"/>
                    </a:cxn>
                    <a:cxn ang="0">
                      <a:pos x="87" y="41"/>
                    </a:cxn>
                    <a:cxn ang="0">
                      <a:pos x="90" y="10"/>
                    </a:cxn>
                  </a:cxnLst>
                  <a:rect l="0" t="0" r="r" b="b"/>
                  <a:pathLst>
                    <a:path w="91" h="212">
                      <a:moveTo>
                        <a:pt x="66" y="0"/>
                      </a:moveTo>
                      <a:lnTo>
                        <a:pt x="0" y="211"/>
                      </a:lnTo>
                      <a:lnTo>
                        <a:pt x="78" y="61"/>
                      </a:lnTo>
                      <a:lnTo>
                        <a:pt x="59" y="49"/>
                      </a:lnTo>
                      <a:lnTo>
                        <a:pt x="87" y="41"/>
                      </a:lnTo>
                      <a:lnTo>
                        <a:pt x="90" y="10"/>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grpSp>
        </p:grpSp>
        <p:sp>
          <p:nvSpPr>
            <p:cNvPr id="856204" name="Freeform 140"/>
            <p:cNvSpPr>
              <a:spLocks/>
            </p:cNvSpPr>
            <p:nvPr/>
          </p:nvSpPr>
          <p:spPr bwMode="auto">
            <a:xfrm>
              <a:off x="3863" y="3768"/>
              <a:ext cx="170" cy="54"/>
            </a:xfrm>
            <a:custGeom>
              <a:avLst/>
              <a:gdLst/>
              <a:ahLst/>
              <a:cxnLst>
                <a:cxn ang="0">
                  <a:pos x="0" y="11"/>
                </a:cxn>
                <a:cxn ang="0">
                  <a:pos x="68" y="0"/>
                </a:cxn>
                <a:cxn ang="0">
                  <a:pos x="114" y="11"/>
                </a:cxn>
                <a:cxn ang="0">
                  <a:pos x="169" y="27"/>
                </a:cxn>
                <a:cxn ang="0">
                  <a:pos x="70" y="53"/>
                </a:cxn>
                <a:cxn ang="0">
                  <a:pos x="0" y="11"/>
                </a:cxn>
              </a:cxnLst>
              <a:rect l="0" t="0" r="r" b="b"/>
              <a:pathLst>
                <a:path w="170" h="54">
                  <a:moveTo>
                    <a:pt x="0" y="11"/>
                  </a:moveTo>
                  <a:lnTo>
                    <a:pt x="68" y="0"/>
                  </a:lnTo>
                  <a:lnTo>
                    <a:pt x="114" y="11"/>
                  </a:lnTo>
                  <a:lnTo>
                    <a:pt x="169" y="27"/>
                  </a:lnTo>
                  <a:lnTo>
                    <a:pt x="70" y="53"/>
                  </a:lnTo>
                  <a:lnTo>
                    <a:pt x="0" y="11"/>
                  </a:lnTo>
                </a:path>
              </a:pathLst>
            </a:custGeom>
            <a:solidFill>
              <a:srgbClr val="C0C0C0"/>
            </a:solidFill>
            <a:ln w="12700" cap="rnd" cmpd="sng">
              <a:solidFill>
                <a:srgbClr val="000000"/>
              </a:solidFill>
              <a:prstDash val="solid"/>
              <a:round/>
              <a:headEnd/>
              <a:tailEnd/>
            </a:ln>
            <a:effectLst/>
          </p:spPr>
          <p:txBody>
            <a:bodyPr/>
            <a:lstStyle/>
            <a:p>
              <a:endParaRPr lang="en-IN" dirty="0"/>
            </a:p>
          </p:txBody>
        </p:sp>
        <p:sp>
          <p:nvSpPr>
            <p:cNvPr id="856205" name="Freeform 141"/>
            <p:cNvSpPr>
              <a:spLocks/>
            </p:cNvSpPr>
            <p:nvPr/>
          </p:nvSpPr>
          <p:spPr bwMode="auto">
            <a:xfrm>
              <a:off x="3984" y="3761"/>
              <a:ext cx="72" cy="52"/>
            </a:xfrm>
            <a:custGeom>
              <a:avLst/>
              <a:gdLst/>
              <a:ahLst/>
              <a:cxnLst>
                <a:cxn ang="0">
                  <a:pos x="0" y="27"/>
                </a:cxn>
                <a:cxn ang="0">
                  <a:pos x="32" y="0"/>
                </a:cxn>
                <a:cxn ang="0">
                  <a:pos x="56" y="9"/>
                </a:cxn>
                <a:cxn ang="0">
                  <a:pos x="71" y="46"/>
                </a:cxn>
                <a:cxn ang="0">
                  <a:pos x="2" y="51"/>
                </a:cxn>
                <a:cxn ang="0">
                  <a:pos x="0" y="27"/>
                </a:cxn>
              </a:cxnLst>
              <a:rect l="0" t="0" r="r" b="b"/>
              <a:pathLst>
                <a:path w="72" h="52">
                  <a:moveTo>
                    <a:pt x="0" y="27"/>
                  </a:moveTo>
                  <a:lnTo>
                    <a:pt x="32" y="0"/>
                  </a:lnTo>
                  <a:lnTo>
                    <a:pt x="56" y="9"/>
                  </a:lnTo>
                  <a:lnTo>
                    <a:pt x="71" y="46"/>
                  </a:lnTo>
                  <a:lnTo>
                    <a:pt x="2" y="51"/>
                  </a:lnTo>
                  <a:lnTo>
                    <a:pt x="0" y="27"/>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206" name="Freeform 142"/>
            <p:cNvSpPr>
              <a:spLocks/>
            </p:cNvSpPr>
            <p:nvPr/>
          </p:nvSpPr>
          <p:spPr bwMode="auto">
            <a:xfrm>
              <a:off x="3848" y="3733"/>
              <a:ext cx="63" cy="50"/>
            </a:xfrm>
            <a:custGeom>
              <a:avLst/>
              <a:gdLst/>
              <a:ahLst/>
              <a:cxnLst>
                <a:cxn ang="0">
                  <a:pos x="8" y="0"/>
                </a:cxn>
                <a:cxn ang="0">
                  <a:pos x="62" y="7"/>
                </a:cxn>
                <a:cxn ang="0">
                  <a:pos x="46" y="21"/>
                </a:cxn>
                <a:cxn ang="0">
                  <a:pos x="54" y="39"/>
                </a:cxn>
                <a:cxn ang="0">
                  <a:pos x="0" y="49"/>
                </a:cxn>
                <a:cxn ang="0">
                  <a:pos x="8" y="0"/>
                </a:cxn>
              </a:cxnLst>
              <a:rect l="0" t="0" r="r" b="b"/>
              <a:pathLst>
                <a:path w="63" h="50">
                  <a:moveTo>
                    <a:pt x="8" y="0"/>
                  </a:moveTo>
                  <a:lnTo>
                    <a:pt x="62" y="7"/>
                  </a:lnTo>
                  <a:lnTo>
                    <a:pt x="46" y="21"/>
                  </a:lnTo>
                  <a:lnTo>
                    <a:pt x="54" y="39"/>
                  </a:lnTo>
                  <a:lnTo>
                    <a:pt x="0" y="49"/>
                  </a:lnTo>
                  <a:lnTo>
                    <a:pt x="8"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207" name="Freeform 143"/>
            <p:cNvSpPr>
              <a:spLocks/>
            </p:cNvSpPr>
            <p:nvPr/>
          </p:nvSpPr>
          <p:spPr bwMode="auto">
            <a:xfrm>
              <a:off x="3708" y="3713"/>
              <a:ext cx="229" cy="110"/>
            </a:xfrm>
            <a:custGeom>
              <a:avLst/>
              <a:gdLst/>
              <a:ahLst/>
              <a:cxnLst>
                <a:cxn ang="0">
                  <a:pos x="0" y="0"/>
                </a:cxn>
                <a:cxn ang="0">
                  <a:pos x="78" y="16"/>
                </a:cxn>
                <a:cxn ang="0">
                  <a:pos x="153" y="66"/>
                </a:cxn>
                <a:cxn ang="0">
                  <a:pos x="228" y="109"/>
                </a:cxn>
                <a:cxn ang="0">
                  <a:pos x="116" y="70"/>
                </a:cxn>
                <a:cxn ang="0">
                  <a:pos x="0" y="0"/>
                </a:cxn>
              </a:cxnLst>
              <a:rect l="0" t="0" r="r" b="b"/>
              <a:pathLst>
                <a:path w="229" h="110">
                  <a:moveTo>
                    <a:pt x="0" y="0"/>
                  </a:moveTo>
                  <a:lnTo>
                    <a:pt x="78" y="16"/>
                  </a:lnTo>
                  <a:lnTo>
                    <a:pt x="153" y="66"/>
                  </a:lnTo>
                  <a:lnTo>
                    <a:pt x="228" y="109"/>
                  </a:lnTo>
                  <a:lnTo>
                    <a:pt x="116" y="70"/>
                  </a:lnTo>
                  <a:lnTo>
                    <a:pt x="0" y="0"/>
                  </a:lnTo>
                </a:path>
              </a:pathLst>
            </a:custGeom>
            <a:solidFill>
              <a:srgbClr val="808080"/>
            </a:solidFill>
            <a:ln w="12700" cap="rnd" cmpd="sng">
              <a:solidFill>
                <a:srgbClr val="000000"/>
              </a:solidFill>
              <a:prstDash val="solid"/>
              <a:round/>
              <a:headEnd/>
              <a:tailEnd/>
            </a:ln>
            <a:effectLst/>
          </p:spPr>
          <p:txBody>
            <a:bodyPr/>
            <a:lstStyle/>
            <a:p>
              <a:endParaRPr lang="en-IN" dirty="0"/>
            </a:p>
          </p:txBody>
        </p:sp>
        <p:sp>
          <p:nvSpPr>
            <p:cNvPr id="856208" name="Freeform 144"/>
            <p:cNvSpPr>
              <a:spLocks/>
            </p:cNvSpPr>
            <p:nvPr/>
          </p:nvSpPr>
          <p:spPr bwMode="auto">
            <a:xfrm>
              <a:off x="3997" y="3574"/>
              <a:ext cx="66" cy="89"/>
            </a:xfrm>
            <a:custGeom>
              <a:avLst/>
              <a:gdLst/>
              <a:ahLst/>
              <a:cxnLst>
                <a:cxn ang="0">
                  <a:pos x="0" y="19"/>
                </a:cxn>
                <a:cxn ang="0">
                  <a:pos x="20" y="88"/>
                </a:cxn>
                <a:cxn ang="0">
                  <a:pos x="65" y="0"/>
                </a:cxn>
                <a:cxn ang="0">
                  <a:pos x="0" y="19"/>
                </a:cxn>
              </a:cxnLst>
              <a:rect l="0" t="0" r="r" b="b"/>
              <a:pathLst>
                <a:path w="66" h="89">
                  <a:moveTo>
                    <a:pt x="0" y="19"/>
                  </a:moveTo>
                  <a:lnTo>
                    <a:pt x="20" y="88"/>
                  </a:lnTo>
                  <a:lnTo>
                    <a:pt x="65" y="0"/>
                  </a:lnTo>
                  <a:lnTo>
                    <a:pt x="0" y="19"/>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209" name="Oval 145"/>
            <p:cNvSpPr>
              <a:spLocks noChangeArrowheads="1"/>
            </p:cNvSpPr>
            <p:nvPr/>
          </p:nvSpPr>
          <p:spPr bwMode="auto">
            <a:xfrm>
              <a:off x="3953" y="3453"/>
              <a:ext cx="121" cy="140"/>
            </a:xfrm>
            <a:prstGeom prst="ellipse">
              <a:avLst/>
            </a:prstGeom>
            <a:solidFill>
              <a:srgbClr val="FFCC99"/>
            </a:solidFill>
            <a:ln w="12700">
              <a:solidFill>
                <a:srgbClr val="000000"/>
              </a:solidFill>
              <a:round/>
              <a:headEnd/>
              <a:tailEnd/>
            </a:ln>
            <a:effectLst/>
          </p:spPr>
          <p:txBody>
            <a:bodyPr wrap="none" anchor="ctr"/>
            <a:lstStyle/>
            <a:p>
              <a:endParaRPr lang="en-IN" dirty="0"/>
            </a:p>
          </p:txBody>
        </p:sp>
        <p:sp>
          <p:nvSpPr>
            <p:cNvPr id="856210" name="Freeform 146"/>
            <p:cNvSpPr>
              <a:spLocks/>
            </p:cNvSpPr>
            <p:nvPr/>
          </p:nvSpPr>
          <p:spPr bwMode="auto">
            <a:xfrm>
              <a:off x="3948" y="3408"/>
              <a:ext cx="130" cy="119"/>
            </a:xfrm>
            <a:custGeom>
              <a:avLst/>
              <a:gdLst/>
              <a:ahLst/>
              <a:cxnLst>
                <a:cxn ang="0">
                  <a:pos x="1" y="118"/>
                </a:cxn>
                <a:cxn ang="0">
                  <a:pos x="0" y="98"/>
                </a:cxn>
                <a:cxn ang="0">
                  <a:pos x="2" y="83"/>
                </a:cxn>
                <a:cxn ang="0">
                  <a:pos x="7" y="72"/>
                </a:cxn>
                <a:cxn ang="0">
                  <a:pos x="13" y="61"/>
                </a:cxn>
                <a:cxn ang="0">
                  <a:pos x="21" y="53"/>
                </a:cxn>
                <a:cxn ang="0">
                  <a:pos x="31" y="47"/>
                </a:cxn>
                <a:cxn ang="0">
                  <a:pos x="37" y="44"/>
                </a:cxn>
                <a:cxn ang="0">
                  <a:pos x="29" y="36"/>
                </a:cxn>
                <a:cxn ang="0">
                  <a:pos x="28" y="26"/>
                </a:cxn>
                <a:cxn ang="0">
                  <a:pos x="30" y="19"/>
                </a:cxn>
                <a:cxn ang="0">
                  <a:pos x="35" y="11"/>
                </a:cxn>
                <a:cxn ang="0">
                  <a:pos x="42" y="6"/>
                </a:cxn>
                <a:cxn ang="0">
                  <a:pos x="55" y="1"/>
                </a:cxn>
                <a:cxn ang="0">
                  <a:pos x="63" y="0"/>
                </a:cxn>
                <a:cxn ang="0">
                  <a:pos x="72" y="0"/>
                </a:cxn>
                <a:cxn ang="0">
                  <a:pos x="83" y="3"/>
                </a:cxn>
                <a:cxn ang="0">
                  <a:pos x="92" y="9"/>
                </a:cxn>
                <a:cxn ang="0">
                  <a:pos x="98" y="14"/>
                </a:cxn>
                <a:cxn ang="0">
                  <a:pos x="103" y="21"/>
                </a:cxn>
                <a:cxn ang="0">
                  <a:pos x="106" y="29"/>
                </a:cxn>
                <a:cxn ang="0">
                  <a:pos x="107" y="33"/>
                </a:cxn>
                <a:cxn ang="0">
                  <a:pos x="105" y="42"/>
                </a:cxn>
                <a:cxn ang="0">
                  <a:pos x="99" y="49"/>
                </a:cxn>
                <a:cxn ang="0">
                  <a:pos x="105" y="53"/>
                </a:cxn>
                <a:cxn ang="0">
                  <a:pos x="114" y="63"/>
                </a:cxn>
                <a:cxn ang="0">
                  <a:pos x="121" y="74"/>
                </a:cxn>
                <a:cxn ang="0">
                  <a:pos x="126" y="85"/>
                </a:cxn>
                <a:cxn ang="0">
                  <a:pos x="129" y="99"/>
                </a:cxn>
                <a:cxn ang="0">
                  <a:pos x="128" y="118"/>
                </a:cxn>
                <a:cxn ang="0">
                  <a:pos x="111" y="112"/>
                </a:cxn>
                <a:cxn ang="0">
                  <a:pos x="99" y="108"/>
                </a:cxn>
                <a:cxn ang="0">
                  <a:pos x="90" y="103"/>
                </a:cxn>
                <a:cxn ang="0">
                  <a:pos x="79" y="97"/>
                </a:cxn>
                <a:cxn ang="0">
                  <a:pos x="72" y="92"/>
                </a:cxn>
                <a:cxn ang="0">
                  <a:pos x="67" y="82"/>
                </a:cxn>
                <a:cxn ang="0">
                  <a:pos x="64" y="74"/>
                </a:cxn>
                <a:cxn ang="0">
                  <a:pos x="63" y="61"/>
                </a:cxn>
                <a:cxn ang="0">
                  <a:pos x="57" y="75"/>
                </a:cxn>
                <a:cxn ang="0">
                  <a:pos x="52" y="84"/>
                </a:cxn>
                <a:cxn ang="0">
                  <a:pos x="45" y="92"/>
                </a:cxn>
                <a:cxn ang="0">
                  <a:pos x="38" y="98"/>
                </a:cxn>
                <a:cxn ang="0">
                  <a:pos x="31" y="104"/>
                </a:cxn>
                <a:cxn ang="0">
                  <a:pos x="23" y="109"/>
                </a:cxn>
                <a:cxn ang="0">
                  <a:pos x="13" y="114"/>
                </a:cxn>
                <a:cxn ang="0">
                  <a:pos x="6" y="116"/>
                </a:cxn>
                <a:cxn ang="0">
                  <a:pos x="1" y="118"/>
                </a:cxn>
              </a:cxnLst>
              <a:rect l="0" t="0" r="r" b="b"/>
              <a:pathLst>
                <a:path w="130" h="119">
                  <a:moveTo>
                    <a:pt x="1" y="118"/>
                  </a:moveTo>
                  <a:lnTo>
                    <a:pt x="0" y="98"/>
                  </a:lnTo>
                  <a:lnTo>
                    <a:pt x="2" y="83"/>
                  </a:lnTo>
                  <a:lnTo>
                    <a:pt x="7" y="72"/>
                  </a:lnTo>
                  <a:lnTo>
                    <a:pt x="13" y="61"/>
                  </a:lnTo>
                  <a:lnTo>
                    <a:pt x="21" y="53"/>
                  </a:lnTo>
                  <a:lnTo>
                    <a:pt x="31" y="47"/>
                  </a:lnTo>
                  <a:lnTo>
                    <a:pt x="37" y="44"/>
                  </a:lnTo>
                  <a:lnTo>
                    <a:pt x="29" y="36"/>
                  </a:lnTo>
                  <a:lnTo>
                    <a:pt x="28" y="26"/>
                  </a:lnTo>
                  <a:lnTo>
                    <a:pt x="30" y="19"/>
                  </a:lnTo>
                  <a:lnTo>
                    <a:pt x="35" y="11"/>
                  </a:lnTo>
                  <a:lnTo>
                    <a:pt x="42" y="6"/>
                  </a:lnTo>
                  <a:lnTo>
                    <a:pt x="55" y="1"/>
                  </a:lnTo>
                  <a:lnTo>
                    <a:pt x="63" y="0"/>
                  </a:lnTo>
                  <a:lnTo>
                    <a:pt x="72" y="0"/>
                  </a:lnTo>
                  <a:lnTo>
                    <a:pt x="83" y="3"/>
                  </a:lnTo>
                  <a:lnTo>
                    <a:pt x="92" y="9"/>
                  </a:lnTo>
                  <a:lnTo>
                    <a:pt x="98" y="14"/>
                  </a:lnTo>
                  <a:lnTo>
                    <a:pt x="103" y="21"/>
                  </a:lnTo>
                  <a:lnTo>
                    <a:pt x="106" y="29"/>
                  </a:lnTo>
                  <a:lnTo>
                    <a:pt x="107" y="33"/>
                  </a:lnTo>
                  <a:lnTo>
                    <a:pt x="105" y="42"/>
                  </a:lnTo>
                  <a:lnTo>
                    <a:pt x="99" y="49"/>
                  </a:lnTo>
                  <a:lnTo>
                    <a:pt x="105" y="53"/>
                  </a:lnTo>
                  <a:lnTo>
                    <a:pt x="114" y="63"/>
                  </a:lnTo>
                  <a:lnTo>
                    <a:pt x="121" y="74"/>
                  </a:lnTo>
                  <a:lnTo>
                    <a:pt x="126" y="85"/>
                  </a:lnTo>
                  <a:lnTo>
                    <a:pt x="129" y="99"/>
                  </a:lnTo>
                  <a:lnTo>
                    <a:pt x="128" y="118"/>
                  </a:lnTo>
                  <a:lnTo>
                    <a:pt x="111" y="112"/>
                  </a:lnTo>
                  <a:lnTo>
                    <a:pt x="99" y="108"/>
                  </a:lnTo>
                  <a:lnTo>
                    <a:pt x="90" y="103"/>
                  </a:lnTo>
                  <a:lnTo>
                    <a:pt x="79" y="97"/>
                  </a:lnTo>
                  <a:lnTo>
                    <a:pt x="72" y="92"/>
                  </a:lnTo>
                  <a:lnTo>
                    <a:pt x="67" y="82"/>
                  </a:lnTo>
                  <a:lnTo>
                    <a:pt x="64" y="74"/>
                  </a:lnTo>
                  <a:lnTo>
                    <a:pt x="63" y="61"/>
                  </a:lnTo>
                  <a:lnTo>
                    <a:pt x="57" y="75"/>
                  </a:lnTo>
                  <a:lnTo>
                    <a:pt x="52" y="84"/>
                  </a:lnTo>
                  <a:lnTo>
                    <a:pt x="45" y="92"/>
                  </a:lnTo>
                  <a:lnTo>
                    <a:pt x="38" y="98"/>
                  </a:lnTo>
                  <a:lnTo>
                    <a:pt x="31" y="104"/>
                  </a:lnTo>
                  <a:lnTo>
                    <a:pt x="23" y="109"/>
                  </a:lnTo>
                  <a:lnTo>
                    <a:pt x="13" y="114"/>
                  </a:lnTo>
                  <a:lnTo>
                    <a:pt x="6" y="116"/>
                  </a:lnTo>
                  <a:lnTo>
                    <a:pt x="1" y="118"/>
                  </a:lnTo>
                </a:path>
              </a:pathLst>
            </a:custGeom>
            <a:solidFill>
              <a:srgbClr val="3F1F00"/>
            </a:solidFill>
            <a:ln w="12700" cap="rnd" cmpd="sng">
              <a:solidFill>
                <a:srgbClr val="000000"/>
              </a:solidFill>
              <a:prstDash val="solid"/>
              <a:round/>
              <a:headEnd/>
              <a:tailEnd/>
            </a:ln>
            <a:effectLst/>
          </p:spPr>
          <p:txBody>
            <a:bodyPr/>
            <a:lstStyle/>
            <a:p>
              <a:endParaRPr lang="en-IN" dirty="0"/>
            </a:p>
          </p:txBody>
        </p:sp>
      </p:grpSp>
      <p:sp>
        <p:nvSpPr>
          <p:cNvPr id="856211" name="Line 147"/>
          <p:cNvSpPr>
            <a:spLocks noChangeShapeType="1"/>
          </p:cNvSpPr>
          <p:nvPr/>
        </p:nvSpPr>
        <p:spPr bwMode="auto">
          <a:xfrm>
            <a:off x="2684466" y="2971800"/>
            <a:ext cx="7019925" cy="0"/>
          </a:xfrm>
          <a:prstGeom prst="line">
            <a:avLst/>
          </a:prstGeom>
          <a:noFill/>
          <a:ln w="12700">
            <a:solidFill>
              <a:schemeClr val="tx1"/>
            </a:solidFill>
            <a:round/>
            <a:headEnd type="none" w="sm" len="sm"/>
            <a:tailEnd type="none" w="sm" len="sm"/>
          </a:ln>
          <a:effectLst/>
        </p:spPr>
        <p:txBody>
          <a:bodyPr/>
          <a:lstStyle/>
          <a:p>
            <a:endParaRPr lang="en-IN" dirty="0"/>
          </a:p>
        </p:txBody>
      </p:sp>
      <p:sp>
        <p:nvSpPr>
          <p:cNvPr id="856212" name="Rectangle 148"/>
          <p:cNvSpPr>
            <a:spLocks noChangeArrowheads="1"/>
          </p:cNvSpPr>
          <p:nvPr/>
        </p:nvSpPr>
        <p:spPr bwMode="auto">
          <a:xfrm>
            <a:off x="2608263" y="2590803"/>
            <a:ext cx="990600" cy="462307"/>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fr-FR" sz="2400" b="1" dirty="0"/>
              <a:t>1863</a:t>
            </a:r>
          </a:p>
        </p:txBody>
      </p:sp>
      <p:grpSp>
        <p:nvGrpSpPr>
          <p:cNvPr id="29" name="Group 149"/>
          <p:cNvGrpSpPr>
            <a:grpSpLocks/>
          </p:cNvGrpSpPr>
          <p:nvPr/>
        </p:nvGrpSpPr>
        <p:grpSpPr bwMode="auto">
          <a:xfrm>
            <a:off x="7545388" y="2039938"/>
            <a:ext cx="533400" cy="1162050"/>
            <a:chOff x="3793" y="1285"/>
            <a:chExt cx="336" cy="732"/>
          </a:xfrm>
        </p:grpSpPr>
        <p:grpSp>
          <p:nvGrpSpPr>
            <p:cNvPr id="30" name="Group 150"/>
            <p:cNvGrpSpPr>
              <a:grpSpLocks/>
            </p:cNvGrpSpPr>
            <p:nvPr/>
          </p:nvGrpSpPr>
          <p:grpSpPr bwMode="auto">
            <a:xfrm>
              <a:off x="3926" y="1285"/>
              <a:ext cx="95" cy="96"/>
              <a:chOff x="3926" y="1285"/>
              <a:chExt cx="95" cy="96"/>
            </a:xfrm>
          </p:grpSpPr>
          <p:sp>
            <p:nvSpPr>
              <p:cNvPr id="856215" name="Freeform 151"/>
              <p:cNvSpPr>
                <a:spLocks/>
              </p:cNvSpPr>
              <p:nvPr/>
            </p:nvSpPr>
            <p:spPr bwMode="auto">
              <a:xfrm>
                <a:off x="3994" y="1337"/>
                <a:ext cx="26" cy="44"/>
              </a:xfrm>
              <a:custGeom>
                <a:avLst/>
                <a:gdLst/>
                <a:ahLst/>
                <a:cxnLst>
                  <a:cxn ang="0">
                    <a:pos x="16" y="0"/>
                  </a:cxn>
                  <a:cxn ang="0">
                    <a:pos x="25" y="20"/>
                  </a:cxn>
                  <a:cxn ang="0">
                    <a:pos x="8" y="43"/>
                  </a:cxn>
                  <a:cxn ang="0">
                    <a:pos x="0" y="26"/>
                  </a:cxn>
                  <a:cxn ang="0">
                    <a:pos x="16" y="0"/>
                  </a:cxn>
                </a:cxnLst>
                <a:rect l="0" t="0" r="r" b="b"/>
                <a:pathLst>
                  <a:path w="26" h="44">
                    <a:moveTo>
                      <a:pt x="16" y="0"/>
                    </a:moveTo>
                    <a:lnTo>
                      <a:pt x="25" y="20"/>
                    </a:lnTo>
                    <a:lnTo>
                      <a:pt x="8" y="43"/>
                    </a:lnTo>
                    <a:lnTo>
                      <a:pt x="0" y="26"/>
                    </a:lnTo>
                    <a:lnTo>
                      <a:pt x="16" y="0"/>
                    </a:lnTo>
                  </a:path>
                </a:pathLst>
              </a:custGeom>
              <a:solidFill>
                <a:srgbClr val="DFDFDF"/>
              </a:solidFill>
              <a:ln w="12700" cap="rnd" cmpd="sng">
                <a:solidFill>
                  <a:srgbClr val="000000"/>
                </a:solidFill>
                <a:prstDash val="solid"/>
                <a:round/>
                <a:headEnd/>
                <a:tailEnd/>
              </a:ln>
              <a:effectLst/>
            </p:spPr>
            <p:txBody>
              <a:bodyPr/>
              <a:lstStyle/>
              <a:p>
                <a:endParaRPr lang="en-IN" dirty="0"/>
              </a:p>
            </p:txBody>
          </p:sp>
          <p:sp>
            <p:nvSpPr>
              <p:cNvPr id="856216" name="Freeform 152"/>
              <p:cNvSpPr>
                <a:spLocks/>
              </p:cNvSpPr>
              <p:nvPr/>
            </p:nvSpPr>
            <p:spPr bwMode="auto">
              <a:xfrm>
                <a:off x="3926" y="1285"/>
                <a:ext cx="95" cy="82"/>
              </a:xfrm>
              <a:custGeom>
                <a:avLst/>
                <a:gdLst/>
                <a:ahLst/>
                <a:cxnLst>
                  <a:cxn ang="0">
                    <a:pos x="0" y="52"/>
                  </a:cxn>
                  <a:cxn ang="0">
                    <a:pos x="10" y="7"/>
                  </a:cxn>
                  <a:cxn ang="0">
                    <a:pos x="56" y="0"/>
                  </a:cxn>
                  <a:cxn ang="0">
                    <a:pos x="94" y="39"/>
                  </a:cxn>
                  <a:cxn ang="0">
                    <a:pos x="70" y="81"/>
                  </a:cxn>
                  <a:cxn ang="0">
                    <a:pos x="0" y="52"/>
                  </a:cxn>
                </a:cxnLst>
                <a:rect l="0" t="0" r="r" b="b"/>
                <a:pathLst>
                  <a:path w="95" h="82">
                    <a:moveTo>
                      <a:pt x="0" y="52"/>
                    </a:moveTo>
                    <a:lnTo>
                      <a:pt x="10" y="7"/>
                    </a:lnTo>
                    <a:lnTo>
                      <a:pt x="56" y="0"/>
                    </a:lnTo>
                    <a:lnTo>
                      <a:pt x="94" y="39"/>
                    </a:lnTo>
                    <a:lnTo>
                      <a:pt x="70" y="81"/>
                    </a:lnTo>
                    <a:lnTo>
                      <a:pt x="0" y="52"/>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217" name="Freeform 153"/>
              <p:cNvSpPr>
                <a:spLocks/>
              </p:cNvSpPr>
              <p:nvPr/>
            </p:nvSpPr>
            <p:spPr bwMode="auto">
              <a:xfrm>
                <a:off x="3933" y="1296"/>
                <a:ext cx="81" cy="44"/>
              </a:xfrm>
              <a:custGeom>
                <a:avLst/>
                <a:gdLst/>
                <a:ahLst/>
                <a:cxnLst>
                  <a:cxn ang="0">
                    <a:pos x="1" y="6"/>
                  </a:cxn>
                  <a:cxn ang="0">
                    <a:pos x="45" y="0"/>
                  </a:cxn>
                  <a:cxn ang="0">
                    <a:pos x="80" y="35"/>
                  </a:cxn>
                  <a:cxn ang="0">
                    <a:pos x="76" y="43"/>
                  </a:cxn>
                  <a:cxn ang="0">
                    <a:pos x="42" y="8"/>
                  </a:cxn>
                  <a:cxn ang="0">
                    <a:pos x="0" y="14"/>
                  </a:cxn>
                  <a:cxn ang="0">
                    <a:pos x="1" y="6"/>
                  </a:cxn>
                </a:cxnLst>
                <a:rect l="0" t="0" r="r" b="b"/>
                <a:pathLst>
                  <a:path w="81" h="44">
                    <a:moveTo>
                      <a:pt x="1" y="6"/>
                    </a:moveTo>
                    <a:lnTo>
                      <a:pt x="45" y="0"/>
                    </a:lnTo>
                    <a:lnTo>
                      <a:pt x="80" y="35"/>
                    </a:lnTo>
                    <a:lnTo>
                      <a:pt x="76" y="43"/>
                    </a:lnTo>
                    <a:lnTo>
                      <a:pt x="42" y="8"/>
                    </a:lnTo>
                    <a:lnTo>
                      <a:pt x="0" y="14"/>
                    </a:lnTo>
                    <a:lnTo>
                      <a:pt x="1" y="6"/>
                    </a:lnTo>
                  </a:path>
                </a:pathLst>
              </a:custGeom>
              <a:solidFill>
                <a:srgbClr val="808080"/>
              </a:solidFill>
              <a:ln w="9525" cap="rnd">
                <a:noFill/>
                <a:round/>
                <a:headEnd/>
                <a:tailEnd/>
              </a:ln>
              <a:effectLst/>
            </p:spPr>
            <p:txBody>
              <a:bodyPr/>
              <a:lstStyle/>
              <a:p>
                <a:endParaRPr lang="en-IN" dirty="0"/>
              </a:p>
            </p:txBody>
          </p:sp>
        </p:grpSp>
        <p:grpSp>
          <p:nvGrpSpPr>
            <p:cNvPr id="31" name="Group 154"/>
            <p:cNvGrpSpPr>
              <a:grpSpLocks/>
            </p:cNvGrpSpPr>
            <p:nvPr/>
          </p:nvGrpSpPr>
          <p:grpSpPr bwMode="auto">
            <a:xfrm>
              <a:off x="3793" y="1334"/>
              <a:ext cx="336" cy="683"/>
              <a:chOff x="3793" y="1334"/>
              <a:chExt cx="336" cy="683"/>
            </a:xfrm>
          </p:grpSpPr>
          <p:sp>
            <p:nvSpPr>
              <p:cNvPr id="856219" name="Freeform 155"/>
              <p:cNvSpPr>
                <a:spLocks/>
              </p:cNvSpPr>
              <p:nvPr/>
            </p:nvSpPr>
            <p:spPr bwMode="auto">
              <a:xfrm>
                <a:off x="3810" y="1734"/>
                <a:ext cx="312" cy="158"/>
              </a:xfrm>
              <a:custGeom>
                <a:avLst/>
                <a:gdLst/>
                <a:ahLst/>
                <a:cxnLst>
                  <a:cxn ang="0">
                    <a:pos x="125" y="9"/>
                  </a:cxn>
                  <a:cxn ang="0">
                    <a:pos x="8" y="79"/>
                  </a:cxn>
                  <a:cxn ang="0">
                    <a:pos x="0" y="157"/>
                  </a:cxn>
                  <a:cxn ang="0">
                    <a:pos x="268" y="157"/>
                  </a:cxn>
                  <a:cxn ang="0">
                    <a:pos x="311" y="56"/>
                  </a:cxn>
                  <a:cxn ang="0">
                    <a:pos x="304" y="0"/>
                  </a:cxn>
                  <a:cxn ang="0">
                    <a:pos x="125" y="9"/>
                  </a:cxn>
                </a:cxnLst>
                <a:rect l="0" t="0" r="r" b="b"/>
                <a:pathLst>
                  <a:path w="312" h="158">
                    <a:moveTo>
                      <a:pt x="125" y="9"/>
                    </a:moveTo>
                    <a:lnTo>
                      <a:pt x="8" y="79"/>
                    </a:lnTo>
                    <a:lnTo>
                      <a:pt x="0" y="157"/>
                    </a:lnTo>
                    <a:lnTo>
                      <a:pt x="268" y="157"/>
                    </a:lnTo>
                    <a:lnTo>
                      <a:pt x="311" y="56"/>
                    </a:lnTo>
                    <a:lnTo>
                      <a:pt x="304" y="0"/>
                    </a:lnTo>
                    <a:lnTo>
                      <a:pt x="125" y="9"/>
                    </a:lnTo>
                  </a:path>
                </a:pathLst>
              </a:custGeom>
              <a:solidFill>
                <a:srgbClr val="DFDFDF"/>
              </a:solidFill>
              <a:ln w="12700" cap="rnd" cmpd="sng">
                <a:solidFill>
                  <a:srgbClr val="000000"/>
                </a:solidFill>
                <a:prstDash val="solid"/>
                <a:round/>
                <a:headEnd/>
                <a:tailEnd/>
              </a:ln>
              <a:effectLst/>
            </p:spPr>
            <p:txBody>
              <a:bodyPr/>
              <a:lstStyle/>
              <a:p>
                <a:endParaRPr lang="en-IN" dirty="0"/>
              </a:p>
            </p:txBody>
          </p:sp>
          <p:grpSp>
            <p:nvGrpSpPr>
              <p:cNvPr id="856064" name="Group 156"/>
              <p:cNvGrpSpPr>
                <a:grpSpLocks/>
              </p:cNvGrpSpPr>
              <p:nvPr/>
            </p:nvGrpSpPr>
            <p:grpSpPr bwMode="auto">
              <a:xfrm>
                <a:off x="3813" y="1890"/>
                <a:ext cx="158" cy="127"/>
                <a:chOff x="3813" y="1890"/>
                <a:chExt cx="158" cy="127"/>
              </a:xfrm>
            </p:grpSpPr>
            <p:sp>
              <p:nvSpPr>
                <p:cNvPr id="856221" name="Freeform 157"/>
                <p:cNvSpPr>
                  <a:spLocks/>
                </p:cNvSpPr>
                <p:nvPr/>
              </p:nvSpPr>
              <p:spPr bwMode="auto">
                <a:xfrm>
                  <a:off x="3813" y="1890"/>
                  <a:ext cx="70" cy="125"/>
                </a:xfrm>
                <a:custGeom>
                  <a:avLst/>
                  <a:gdLst/>
                  <a:ahLst/>
                  <a:cxnLst>
                    <a:cxn ang="0">
                      <a:pos x="0" y="0"/>
                    </a:cxn>
                    <a:cxn ang="0">
                      <a:pos x="69" y="0"/>
                    </a:cxn>
                    <a:cxn ang="0">
                      <a:pos x="45" y="122"/>
                    </a:cxn>
                    <a:cxn ang="0">
                      <a:pos x="3" y="124"/>
                    </a:cxn>
                    <a:cxn ang="0">
                      <a:pos x="0" y="0"/>
                    </a:cxn>
                  </a:cxnLst>
                  <a:rect l="0" t="0" r="r" b="b"/>
                  <a:pathLst>
                    <a:path w="70" h="125">
                      <a:moveTo>
                        <a:pt x="0" y="0"/>
                      </a:moveTo>
                      <a:lnTo>
                        <a:pt x="69" y="0"/>
                      </a:lnTo>
                      <a:lnTo>
                        <a:pt x="45" y="122"/>
                      </a:lnTo>
                      <a:lnTo>
                        <a:pt x="3" y="124"/>
                      </a:lnTo>
                      <a:lnTo>
                        <a:pt x="0"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222" name="Freeform 158"/>
                <p:cNvSpPr>
                  <a:spLocks/>
                </p:cNvSpPr>
                <p:nvPr/>
              </p:nvSpPr>
              <p:spPr bwMode="auto">
                <a:xfrm>
                  <a:off x="3868" y="1890"/>
                  <a:ext cx="103" cy="127"/>
                </a:xfrm>
                <a:custGeom>
                  <a:avLst/>
                  <a:gdLst/>
                  <a:ahLst/>
                  <a:cxnLst>
                    <a:cxn ang="0">
                      <a:pos x="23" y="0"/>
                    </a:cxn>
                    <a:cxn ang="0">
                      <a:pos x="102" y="0"/>
                    </a:cxn>
                    <a:cxn ang="0">
                      <a:pos x="53" y="126"/>
                    </a:cxn>
                    <a:cxn ang="0">
                      <a:pos x="0" y="122"/>
                    </a:cxn>
                    <a:cxn ang="0">
                      <a:pos x="23" y="0"/>
                    </a:cxn>
                  </a:cxnLst>
                  <a:rect l="0" t="0" r="r" b="b"/>
                  <a:pathLst>
                    <a:path w="103" h="127">
                      <a:moveTo>
                        <a:pt x="23" y="0"/>
                      </a:moveTo>
                      <a:lnTo>
                        <a:pt x="102" y="0"/>
                      </a:lnTo>
                      <a:lnTo>
                        <a:pt x="53" y="126"/>
                      </a:lnTo>
                      <a:lnTo>
                        <a:pt x="0" y="122"/>
                      </a:lnTo>
                      <a:lnTo>
                        <a:pt x="23"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grpSp>
          <p:sp>
            <p:nvSpPr>
              <p:cNvPr id="856223" name="Freeform 159"/>
              <p:cNvSpPr>
                <a:spLocks/>
              </p:cNvSpPr>
              <p:nvPr/>
            </p:nvSpPr>
            <p:spPr bwMode="auto">
              <a:xfrm>
                <a:off x="3857" y="1605"/>
                <a:ext cx="76" cy="149"/>
              </a:xfrm>
              <a:custGeom>
                <a:avLst/>
                <a:gdLst/>
                <a:ahLst/>
                <a:cxnLst>
                  <a:cxn ang="0">
                    <a:pos x="42" y="0"/>
                  </a:cxn>
                  <a:cxn ang="0">
                    <a:pos x="35" y="40"/>
                  </a:cxn>
                  <a:cxn ang="0">
                    <a:pos x="46" y="121"/>
                  </a:cxn>
                  <a:cxn ang="0">
                    <a:pos x="0" y="143"/>
                  </a:cxn>
                  <a:cxn ang="0">
                    <a:pos x="20" y="148"/>
                  </a:cxn>
                  <a:cxn ang="0">
                    <a:pos x="75" y="121"/>
                  </a:cxn>
                  <a:cxn ang="0">
                    <a:pos x="61" y="4"/>
                  </a:cxn>
                  <a:cxn ang="0">
                    <a:pos x="42" y="0"/>
                  </a:cxn>
                </a:cxnLst>
                <a:rect l="0" t="0" r="r" b="b"/>
                <a:pathLst>
                  <a:path w="76" h="149">
                    <a:moveTo>
                      <a:pt x="42" y="0"/>
                    </a:moveTo>
                    <a:lnTo>
                      <a:pt x="35" y="40"/>
                    </a:lnTo>
                    <a:lnTo>
                      <a:pt x="46" y="121"/>
                    </a:lnTo>
                    <a:lnTo>
                      <a:pt x="0" y="143"/>
                    </a:lnTo>
                    <a:lnTo>
                      <a:pt x="20" y="148"/>
                    </a:lnTo>
                    <a:lnTo>
                      <a:pt x="75" y="121"/>
                    </a:lnTo>
                    <a:lnTo>
                      <a:pt x="61" y="4"/>
                    </a:lnTo>
                    <a:lnTo>
                      <a:pt x="42"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224" name="Freeform 160"/>
              <p:cNvSpPr>
                <a:spLocks/>
              </p:cNvSpPr>
              <p:nvPr/>
            </p:nvSpPr>
            <p:spPr bwMode="auto">
              <a:xfrm>
                <a:off x="3887" y="1426"/>
                <a:ext cx="242" cy="366"/>
              </a:xfrm>
              <a:custGeom>
                <a:avLst/>
                <a:gdLst/>
                <a:ahLst/>
                <a:cxnLst>
                  <a:cxn ang="0">
                    <a:pos x="116" y="0"/>
                  </a:cxn>
                  <a:cxn ang="0">
                    <a:pos x="136" y="18"/>
                  </a:cxn>
                  <a:cxn ang="0">
                    <a:pos x="188" y="38"/>
                  </a:cxn>
                  <a:cxn ang="0">
                    <a:pos x="237" y="310"/>
                  </a:cxn>
                  <a:cxn ang="0">
                    <a:pos x="241" y="365"/>
                  </a:cxn>
                  <a:cxn ang="0">
                    <a:pos x="54" y="365"/>
                  </a:cxn>
                  <a:cxn ang="0">
                    <a:pos x="32" y="192"/>
                  </a:cxn>
                  <a:cxn ang="0">
                    <a:pos x="0" y="186"/>
                  </a:cxn>
                  <a:cxn ang="0">
                    <a:pos x="18" y="95"/>
                  </a:cxn>
                  <a:cxn ang="0">
                    <a:pos x="66" y="42"/>
                  </a:cxn>
                  <a:cxn ang="0">
                    <a:pos x="66" y="131"/>
                  </a:cxn>
                  <a:cxn ang="0">
                    <a:pos x="116" y="0"/>
                  </a:cxn>
                </a:cxnLst>
                <a:rect l="0" t="0" r="r" b="b"/>
                <a:pathLst>
                  <a:path w="242" h="366">
                    <a:moveTo>
                      <a:pt x="116" y="0"/>
                    </a:moveTo>
                    <a:lnTo>
                      <a:pt x="136" y="18"/>
                    </a:lnTo>
                    <a:lnTo>
                      <a:pt x="188" y="38"/>
                    </a:lnTo>
                    <a:lnTo>
                      <a:pt x="237" y="310"/>
                    </a:lnTo>
                    <a:lnTo>
                      <a:pt x="241" y="365"/>
                    </a:lnTo>
                    <a:lnTo>
                      <a:pt x="54" y="365"/>
                    </a:lnTo>
                    <a:lnTo>
                      <a:pt x="32" y="192"/>
                    </a:lnTo>
                    <a:lnTo>
                      <a:pt x="0" y="186"/>
                    </a:lnTo>
                    <a:lnTo>
                      <a:pt x="18" y="95"/>
                    </a:lnTo>
                    <a:lnTo>
                      <a:pt x="66" y="42"/>
                    </a:lnTo>
                    <a:lnTo>
                      <a:pt x="66" y="131"/>
                    </a:lnTo>
                    <a:lnTo>
                      <a:pt x="116"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225" name="Freeform 161"/>
              <p:cNvSpPr>
                <a:spLocks/>
              </p:cNvSpPr>
              <p:nvPr/>
            </p:nvSpPr>
            <p:spPr bwMode="auto">
              <a:xfrm>
                <a:off x="3793" y="1737"/>
                <a:ext cx="200" cy="51"/>
              </a:xfrm>
              <a:custGeom>
                <a:avLst/>
                <a:gdLst/>
                <a:ahLst/>
                <a:cxnLst>
                  <a:cxn ang="0">
                    <a:pos x="0" y="13"/>
                  </a:cxn>
                  <a:cxn ang="0">
                    <a:pos x="145" y="0"/>
                  </a:cxn>
                  <a:cxn ang="0">
                    <a:pos x="199" y="39"/>
                  </a:cxn>
                  <a:cxn ang="0">
                    <a:pos x="97" y="50"/>
                  </a:cxn>
                  <a:cxn ang="0">
                    <a:pos x="71" y="43"/>
                  </a:cxn>
                  <a:cxn ang="0">
                    <a:pos x="0" y="13"/>
                  </a:cxn>
                </a:cxnLst>
                <a:rect l="0" t="0" r="r" b="b"/>
                <a:pathLst>
                  <a:path w="200" h="51">
                    <a:moveTo>
                      <a:pt x="0" y="13"/>
                    </a:moveTo>
                    <a:lnTo>
                      <a:pt x="145" y="0"/>
                    </a:lnTo>
                    <a:lnTo>
                      <a:pt x="199" y="39"/>
                    </a:lnTo>
                    <a:lnTo>
                      <a:pt x="97" y="50"/>
                    </a:lnTo>
                    <a:lnTo>
                      <a:pt x="71" y="43"/>
                    </a:lnTo>
                    <a:lnTo>
                      <a:pt x="0" y="13"/>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226" name="Freeform 162"/>
              <p:cNvSpPr>
                <a:spLocks/>
              </p:cNvSpPr>
              <p:nvPr/>
            </p:nvSpPr>
            <p:spPr bwMode="auto">
              <a:xfrm>
                <a:off x="3866" y="1615"/>
                <a:ext cx="204" cy="197"/>
              </a:xfrm>
              <a:custGeom>
                <a:avLst/>
                <a:gdLst/>
                <a:ahLst/>
                <a:cxnLst>
                  <a:cxn ang="0">
                    <a:pos x="155" y="7"/>
                  </a:cxn>
                  <a:cxn ang="0">
                    <a:pos x="160" y="64"/>
                  </a:cxn>
                  <a:cxn ang="0">
                    <a:pos x="30" y="130"/>
                  </a:cxn>
                  <a:cxn ang="0">
                    <a:pos x="30" y="173"/>
                  </a:cxn>
                  <a:cxn ang="0">
                    <a:pos x="0" y="165"/>
                  </a:cxn>
                  <a:cxn ang="0">
                    <a:pos x="19" y="196"/>
                  </a:cxn>
                  <a:cxn ang="0">
                    <a:pos x="59" y="196"/>
                  </a:cxn>
                  <a:cxn ang="0">
                    <a:pos x="81" y="150"/>
                  </a:cxn>
                  <a:cxn ang="0">
                    <a:pos x="203" y="98"/>
                  </a:cxn>
                  <a:cxn ang="0">
                    <a:pos x="203" y="0"/>
                  </a:cxn>
                  <a:cxn ang="0">
                    <a:pos x="155" y="7"/>
                  </a:cxn>
                </a:cxnLst>
                <a:rect l="0" t="0" r="r" b="b"/>
                <a:pathLst>
                  <a:path w="204" h="197">
                    <a:moveTo>
                      <a:pt x="155" y="7"/>
                    </a:moveTo>
                    <a:lnTo>
                      <a:pt x="160" y="64"/>
                    </a:lnTo>
                    <a:lnTo>
                      <a:pt x="30" y="130"/>
                    </a:lnTo>
                    <a:lnTo>
                      <a:pt x="30" y="173"/>
                    </a:lnTo>
                    <a:lnTo>
                      <a:pt x="0" y="165"/>
                    </a:lnTo>
                    <a:lnTo>
                      <a:pt x="19" y="196"/>
                    </a:lnTo>
                    <a:lnTo>
                      <a:pt x="59" y="196"/>
                    </a:lnTo>
                    <a:lnTo>
                      <a:pt x="81" y="150"/>
                    </a:lnTo>
                    <a:lnTo>
                      <a:pt x="203" y="98"/>
                    </a:lnTo>
                    <a:lnTo>
                      <a:pt x="203" y="0"/>
                    </a:lnTo>
                    <a:lnTo>
                      <a:pt x="155" y="7"/>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227" name="Freeform 163"/>
              <p:cNvSpPr>
                <a:spLocks/>
              </p:cNvSpPr>
              <p:nvPr/>
            </p:nvSpPr>
            <p:spPr bwMode="auto">
              <a:xfrm>
                <a:off x="4010" y="1465"/>
                <a:ext cx="87" cy="166"/>
              </a:xfrm>
              <a:custGeom>
                <a:avLst/>
                <a:gdLst/>
                <a:ahLst/>
                <a:cxnLst>
                  <a:cxn ang="0">
                    <a:pos x="64" y="0"/>
                  </a:cxn>
                  <a:cxn ang="0">
                    <a:pos x="0" y="72"/>
                  </a:cxn>
                  <a:cxn ang="0">
                    <a:pos x="5" y="165"/>
                  </a:cxn>
                  <a:cxn ang="0">
                    <a:pos x="86" y="153"/>
                  </a:cxn>
                  <a:cxn ang="0">
                    <a:pos x="64" y="0"/>
                  </a:cxn>
                </a:cxnLst>
                <a:rect l="0" t="0" r="r" b="b"/>
                <a:pathLst>
                  <a:path w="87" h="166">
                    <a:moveTo>
                      <a:pt x="64" y="0"/>
                    </a:moveTo>
                    <a:lnTo>
                      <a:pt x="0" y="72"/>
                    </a:lnTo>
                    <a:lnTo>
                      <a:pt x="5" y="165"/>
                    </a:lnTo>
                    <a:lnTo>
                      <a:pt x="86" y="153"/>
                    </a:lnTo>
                    <a:lnTo>
                      <a:pt x="64"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228" name="Freeform 164"/>
              <p:cNvSpPr>
                <a:spLocks/>
              </p:cNvSpPr>
              <p:nvPr/>
            </p:nvSpPr>
            <p:spPr bwMode="auto">
              <a:xfrm>
                <a:off x="3950" y="1430"/>
                <a:ext cx="53" cy="129"/>
              </a:xfrm>
              <a:custGeom>
                <a:avLst/>
                <a:gdLst/>
                <a:ahLst/>
                <a:cxnLst>
                  <a:cxn ang="0">
                    <a:pos x="3" y="128"/>
                  </a:cxn>
                  <a:cxn ang="0">
                    <a:pos x="0" y="49"/>
                  </a:cxn>
                  <a:cxn ang="0">
                    <a:pos x="52" y="0"/>
                  </a:cxn>
                  <a:cxn ang="0">
                    <a:pos x="3" y="128"/>
                  </a:cxn>
                </a:cxnLst>
                <a:rect l="0" t="0" r="r" b="b"/>
                <a:pathLst>
                  <a:path w="53" h="129">
                    <a:moveTo>
                      <a:pt x="3" y="128"/>
                    </a:moveTo>
                    <a:lnTo>
                      <a:pt x="0" y="49"/>
                    </a:lnTo>
                    <a:lnTo>
                      <a:pt x="52" y="0"/>
                    </a:lnTo>
                    <a:lnTo>
                      <a:pt x="3" y="128"/>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229" name="Freeform 165"/>
              <p:cNvSpPr>
                <a:spLocks/>
              </p:cNvSpPr>
              <p:nvPr/>
            </p:nvSpPr>
            <p:spPr bwMode="auto">
              <a:xfrm>
                <a:off x="3951" y="1424"/>
                <a:ext cx="72" cy="137"/>
              </a:xfrm>
              <a:custGeom>
                <a:avLst/>
                <a:gdLst/>
                <a:ahLst/>
                <a:cxnLst>
                  <a:cxn ang="0">
                    <a:pos x="51" y="0"/>
                  </a:cxn>
                  <a:cxn ang="0">
                    <a:pos x="71" y="20"/>
                  </a:cxn>
                  <a:cxn ang="0">
                    <a:pos x="46" y="86"/>
                  </a:cxn>
                  <a:cxn ang="0">
                    <a:pos x="0" y="136"/>
                  </a:cxn>
                  <a:cxn ang="0">
                    <a:pos x="51" y="0"/>
                  </a:cxn>
                </a:cxnLst>
                <a:rect l="0" t="0" r="r" b="b"/>
                <a:pathLst>
                  <a:path w="72" h="137">
                    <a:moveTo>
                      <a:pt x="51" y="0"/>
                    </a:moveTo>
                    <a:lnTo>
                      <a:pt x="71" y="20"/>
                    </a:lnTo>
                    <a:lnTo>
                      <a:pt x="46" y="86"/>
                    </a:lnTo>
                    <a:lnTo>
                      <a:pt x="0" y="136"/>
                    </a:lnTo>
                    <a:lnTo>
                      <a:pt x="51"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230" name="Freeform 166"/>
              <p:cNvSpPr>
                <a:spLocks/>
              </p:cNvSpPr>
              <p:nvPr/>
            </p:nvSpPr>
            <p:spPr bwMode="auto">
              <a:xfrm>
                <a:off x="3927" y="1466"/>
                <a:ext cx="25" cy="92"/>
              </a:xfrm>
              <a:custGeom>
                <a:avLst/>
                <a:gdLst/>
                <a:ahLst/>
                <a:cxnLst>
                  <a:cxn ang="0">
                    <a:pos x="24" y="0"/>
                  </a:cxn>
                  <a:cxn ang="0">
                    <a:pos x="0" y="29"/>
                  </a:cxn>
                  <a:cxn ang="0">
                    <a:pos x="24" y="91"/>
                  </a:cxn>
                  <a:cxn ang="0">
                    <a:pos x="24" y="0"/>
                  </a:cxn>
                </a:cxnLst>
                <a:rect l="0" t="0" r="r" b="b"/>
                <a:pathLst>
                  <a:path w="25" h="92">
                    <a:moveTo>
                      <a:pt x="24" y="0"/>
                    </a:moveTo>
                    <a:lnTo>
                      <a:pt x="0" y="29"/>
                    </a:lnTo>
                    <a:lnTo>
                      <a:pt x="24" y="91"/>
                    </a:lnTo>
                    <a:lnTo>
                      <a:pt x="24"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231" name="Rectangle 167"/>
              <p:cNvSpPr>
                <a:spLocks noChangeArrowheads="1"/>
              </p:cNvSpPr>
              <p:nvPr/>
            </p:nvSpPr>
            <p:spPr bwMode="auto">
              <a:xfrm>
                <a:off x="3973" y="1547"/>
                <a:ext cx="30" cy="18"/>
              </a:xfrm>
              <a:prstGeom prst="rect">
                <a:avLst/>
              </a:prstGeom>
              <a:solidFill>
                <a:srgbClr val="FFFFFF"/>
              </a:solidFill>
              <a:ln w="12700">
                <a:solidFill>
                  <a:srgbClr val="000000"/>
                </a:solidFill>
                <a:miter lim="800000"/>
                <a:headEnd/>
                <a:tailEnd/>
              </a:ln>
              <a:effectLst/>
            </p:spPr>
            <p:txBody>
              <a:bodyPr wrap="none" anchor="ctr"/>
              <a:lstStyle/>
              <a:p>
                <a:endParaRPr lang="en-IN" dirty="0"/>
              </a:p>
            </p:txBody>
          </p:sp>
          <p:sp>
            <p:nvSpPr>
              <p:cNvPr id="856232" name="Oval 168"/>
              <p:cNvSpPr>
                <a:spLocks noChangeArrowheads="1"/>
              </p:cNvSpPr>
              <p:nvPr/>
            </p:nvSpPr>
            <p:spPr bwMode="auto">
              <a:xfrm>
                <a:off x="3897" y="1334"/>
                <a:ext cx="104" cy="140"/>
              </a:xfrm>
              <a:prstGeom prst="ellipse">
                <a:avLst/>
              </a:prstGeom>
              <a:solidFill>
                <a:srgbClr val="FFCC99"/>
              </a:solidFill>
              <a:ln w="12700">
                <a:solidFill>
                  <a:srgbClr val="000000"/>
                </a:solidFill>
                <a:round/>
                <a:headEnd/>
                <a:tailEnd/>
              </a:ln>
              <a:effectLst/>
            </p:spPr>
            <p:txBody>
              <a:bodyPr wrap="none" anchor="ctr"/>
              <a:lstStyle/>
              <a:p>
                <a:endParaRPr lang="en-IN" dirty="0"/>
              </a:p>
            </p:txBody>
          </p:sp>
          <p:sp>
            <p:nvSpPr>
              <p:cNvPr id="856233" name="Line 169"/>
              <p:cNvSpPr>
                <a:spLocks noChangeShapeType="1"/>
              </p:cNvSpPr>
              <p:nvPr/>
            </p:nvSpPr>
            <p:spPr bwMode="auto">
              <a:xfrm flipH="1" flipV="1">
                <a:off x="3906" y="1520"/>
                <a:ext cx="14" cy="100"/>
              </a:xfrm>
              <a:prstGeom prst="line">
                <a:avLst/>
              </a:prstGeom>
              <a:noFill/>
              <a:ln w="12700">
                <a:solidFill>
                  <a:srgbClr val="000000"/>
                </a:solidFill>
                <a:round/>
                <a:headEnd type="none" w="sm" len="sm"/>
                <a:tailEnd type="none" w="sm" len="sm"/>
              </a:ln>
              <a:effectLst/>
            </p:spPr>
            <p:txBody>
              <a:bodyPr/>
              <a:lstStyle/>
              <a:p>
                <a:endParaRPr lang="en-IN" dirty="0"/>
              </a:p>
            </p:txBody>
          </p:sp>
        </p:grpSp>
      </p:grpSp>
      <p:grpSp>
        <p:nvGrpSpPr>
          <p:cNvPr id="856065" name="Group 170"/>
          <p:cNvGrpSpPr>
            <a:grpSpLocks/>
          </p:cNvGrpSpPr>
          <p:nvPr/>
        </p:nvGrpSpPr>
        <p:grpSpPr bwMode="auto">
          <a:xfrm>
            <a:off x="9159878" y="1509716"/>
            <a:ext cx="747713" cy="930275"/>
            <a:chOff x="4810" y="951"/>
            <a:chExt cx="471" cy="586"/>
          </a:xfrm>
        </p:grpSpPr>
        <p:grpSp>
          <p:nvGrpSpPr>
            <p:cNvPr id="856071" name="Group 171"/>
            <p:cNvGrpSpPr>
              <a:grpSpLocks/>
            </p:cNvGrpSpPr>
            <p:nvPr/>
          </p:nvGrpSpPr>
          <p:grpSpPr bwMode="auto">
            <a:xfrm>
              <a:off x="4810" y="951"/>
              <a:ext cx="471" cy="586"/>
              <a:chOff x="4810" y="951"/>
              <a:chExt cx="471" cy="586"/>
            </a:xfrm>
          </p:grpSpPr>
          <p:grpSp>
            <p:nvGrpSpPr>
              <p:cNvPr id="856082" name="Group 172"/>
              <p:cNvGrpSpPr>
                <a:grpSpLocks/>
              </p:cNvGrpSpPr>
              <p:nvPr/>
            </p:nvGrpSpPr>
            <p:grpSpPr bwMode="auto">
              <a:xfrm>
                <a:off x="4810" y="1336"/>
                <a:ext cx="43" cy="46"/>
                <a:chOff x="4810" y="1336"/>
                <a:chExt cx="43" cy="46"/>
              </a:xfrm>
            </p:grpSpPr>
            <p:sp>
              <p:nvSpPr>
                <p:cNvPr id="856237" name="Freeform 173"/>
                <p:cNvSpPr>
                  <a:spLocks/>
                </p:cNvSpPr>
                <p:nvPr/>
              </p:nvSpPr>
              <p:spPr bwMode="auto">
                <a:xfrm>
                  <a:off x="4816" y="1348"/>
                  <a:ext cx="37" cy="21"/>
                </a:xfrm>
                <a:custGeom>
                  <a:avLst/>
                  <a:gdLst/>
                  <a:ahLst/>
                  <a:cxnLst>
                    <a:cxn ang="0">
                      <a:pos x="0" y="0"/>
                    </a:cxn>
                    <a:cxn ang="0">
                      <a:pos x="36" y="6"/>
                    </a:cxn>
                    <a:cxn ang="0">
                      <a:pos x="36" y="16"/>
                    </a:cxn>
                    <a:cxn ang="0">
                      <a:pos x="0" y="20"/>
                    </a:cxn>
                    <a:cxn ang="0">
                      <a:pos x="0" y="0"/>
                    </a:cxn>
                  </a:cxnLst>
                  <a:rect l="0" t="0" r="r" b="b"/>
                  <a:pathLst>
                    <a:path w="37" h="21">
                      <a:moveTo>
                        <a:pt x="0" y="0"/>
                      </a:moveTo>
                      <a:lnTo>
                        <a:pt x="36" y="6"/>
                      </a:lnTo>
                      <a:lnTo>
                        <a:pt x="36" y="16"/>
                      </a:lnTo>
                      <a:lnTo>
                        <a:pt x="0" y="20"/>
                      </a:lnTo>
                      <a:lnTo>
                        <a:pt x="0" y="0"/>
                      </a:lnTo>
                    </a:path>
                  </a:pathLst>
                </a:custGeom>
                <a:solidFill>
                  <a:srgbClr val="808080"/>
                </a:solidFill>
                <a:ln w="12700" cap="rnd" cmpd="sng">
                  <a:solidFill>
                    <a:srgbClr val="000000"/>
                  </a:solidFill>
                  <a:prstDash val="solid"/>
                  <a:round/>
                  <a:headEnd/>
                  <a:tailEnd/>
                </a:ln>
                <a:effectLst/>
              </p:spPr>
              <p:txBody>
                <a:bodyPr/>
                <a:lstStyle/>
                <a:p>
                  <a:endParaRPr lang="en-IN" dirty="0"/>
                </a:p>
              </p:txBody>
            </p:sp>
            <p:sp>
              <p:nvSpPr>
                <p:cNvPr id="856238" name="Oval 174"/>
                <p:cNvSpPr>
                  <a:spLocks noChangeArrowheads="1"/>
                </p:cNvSpPr>
                <p:nvPr/>
              </p:nvSpPr>
              <p:spPr bwMode="auto">
                <a:xfrm>
                  <a:off x="4810" y="1336"/>
                  <a:ext cx="11" cy="46"/>
                </a:xfrm>
                <a:prstGeom prst="ellipse">
                  <a:avLst/>
                </a:prstGeom>
                <a:solidFill>
                  <a:srgbClr val="808080"/>
                </a:solidFill>
                <a:ln w="12700">
                  <a:solidFill>
                    <a:srgbClr val="000000"/>
                  </a:solidFill>
                  <a:round/>
                  <a:headEnd/>
                  <a:tailEnd/>
                </a:ln>
                <a:effectLst/>
              </p:spPr>
              <p:txBody>
                <a:bodyPr wrap="none" anchor="ctr"/>
                <a:lstStyle/>
                <a:p>
                  <a:endParaRPr lang="en-IN" dirty="0"/>
                </a:p>
              </p:txBody>
            </p:sp>
          </p:grpSp>
          <p:grpSp>
            <p:nvGrpSpPr>
              <p:cNvPr id="856083" name="Group 175"/>
              <p:cNvGrpSpPr>
                <a:grpSpLocks/>
              </p:cNvGrpSpPr>
              <p:nvPr/>
            </p:nvGrpSpPr>
            <p:grpSpPr bwMode="auto">
              <a:xfrm>
                <a:off x="4842" y="951"/>
                <a:ext cx="439" cy="586"/>
                <a:chOff x="4842" y="951"/>
                <a:chExt cx="439" cy="586"/>
              </a:xfrm>
            </p:grpSpPr>
            <p:grpSp>
              <p:nvGrpSpPr>
                <p:cNvPr id="856087" name="Group 176"/>
                <p:cNvGrpSpPr>
                  <a:grpSpLocks/>
                </p:cNvGrpSpPr>
                <p:nvPr/>
              </p:nvGrpSpPr>
              <p:grpSpPr bwMode="auto">
                <a:xfrm>
                  <a:off x="4842" y="1328"/>
                  <a:ext cx="115" cy="105"/>
                  <a:chOff x="4842" y="1328"/>
                  <a:chExt cx="115" cy="105"/>
                </a:xfrm>
              </p:grpSpPr>
              <p:sp>
                <p:nvSpPr>
                  <p:cNvPr id="856241" name="Freeform 177"/>
                  <p:cNvSpPr>
                    <a:spLocks/>
                  </p:cNvSpPr>
                  <p:nvPr/>
                </p:nvSpPr>
                <p:spPr bwMode="auto">
                  <a:xfrm>
                    <a:off x="4857" y="1328"/>
                    <a:ext cx="41" cy="21"/>
                  </a:xfrm>
                  <a:custGeom>
                    <a:avLst/>
                    <a:gdLst/>
                    <a:ahLst/>
                    <a:cxnLst>
                      <a:cxn ang="0">
                        <a:pos x="40" y="20"/>
                      </a:cxn>
                      <a:cxn ang="0">
                        <a:pos x="27" y="10"/>
                      </a:cxn>
                      <a:cxn ang="0">
                        <a:pos x="13" y="2"/>
                      </a:cxn>
                      <a:cxn ang="0">
                        <a:pos x="7" y="0"/>
                      </a:cxn>
                      <a:cxn ang="0">
                        <a:pos x="3" y="0"/>
                      </a:cxn>
                      <a:cxn ang="0">
                        <a:pos x="0" y="1"/>
                      </a:cxn>
                      <a:cxn ang="0">
                        <a:pos x="0" y="4"/>
                      </a:cxn>
                      <a:cxn ang="0">
                        <a:pos x="0" y="7"/>
                      </a:cxn>
                      <a:cxn ang="0">
                        <a:pos x="1" y="9"/>
                      </a:cxn>
                      <a:cxn ang="0">
                        <a:pos x="3" y="12"/>
                      </a:cxn>
                      <a:cxn ang="0">
                        <a:pos x="7" y="16"/>
                      </a:cxn>
                      <a:cxn ang="0">
                        <a:pos x="14" y="20"/>
                      </a:cxn>
                      <a:cxn ang="0">
                        <a:pos x="40" y="20"/>
                      </a:cxn>
                    </a:cxnLst>
                    <a:rect l="0" t="0" r="r" b="b"/>
                    <a:pathLst>
                      <a:path w="41" h="21">
                        <a:moveTo>
                          <a:pt x="40" y="20"/>
                        </a:moveTo>
                        <a:lnTo>
                          <a:pt x="27" y="10"/>
                        </a:lnTo>
                        <a:lnTo>
                          <a:pt x="13" y="2"/>
                        </a:lnTo>
                        <a:lnTo>
                          <a:pt x="7" y="0"/>
                        </a:lnTo>
                        <a:lnTo>
                          <a:pt x="3" y="0"/>
                        </a:lnTo>
                        <a:lnTo>
                          <a:pt x="0" y="1"/>
                        </a:lnTo>
                        <a:lnTo>
                          <a:pt x="0" y="4"/>
                        </a:lnTo>
                        <a:lnTo>
                          <a:pt x="0" y="7"/>
                        </a:lnTo>
                        <a:lnTo>
                          <a:pt x="1" y="9"/>
                        </a:lnTo>
                        <a:lnTo>
                          <a:pt x="3" y="12"/>
                        </a:lnTo>
                        <a:lnTo>
                          <a:pt x="7" y="16"/>
                        </a:lnTo>
                        <a:lnTo>
                          <a:pt x="14" y="20"/>
                        </a:lnTo>
                        <a:lnTo>
                          <a:pt x="40" y="20"/>
                        </a:lnTo>
                      </a:path>
                    </a:pathLst>
                  </a:custGeom>
                  <a:solidFill>
                    <a:srgbClr val="FFBFBF"/>
                  </a:solidFill>
                  <a:ln w="12700" cap="rnd" cmpd="sng">
                    <a:solidFill>
                      <a:srgbClr val="000000"/>
                    </a:solidFill>
                    <a:prstDash val="solid"/>
                    <a:round/>
                    <a:headEnd/>
                    <a:tailEnd/>
                  </a:ln>
                  <a:effectLst/>
                </p:spPr>
                <p:txBody>
                  <a:bodyPr/>
                  <a:lstStyle/>
                  <a:p>
                    <a:endParaRPr lang="en-IN" dirty="0"/>
                  </a:p>
                </p:txBody>
              </p:sp>
              <p:sp>
                <p:nvSpPr>
                  <p:cNvPr id="856242" name="Freeform 178"/>
                  <p:cNvSpPr>
                    <a:spLocks/>
                  </p:cNvSpPr>
                  <p:nvPr/>
                </p:nvSpPr>
                <p:spPr bwMode="auto">
                  <a:xfrm>
                    <a:off x="4842" y="1339"/>
                    <a:ext cx="115" cy="94"/>
                  </a:xfrm>
                  <a:custGeom>
                    <a:avLst/>
                    <a:gdLst/>
                    <a:ahLst/>
                    <a:cxnLst>
                      <a:cxn ang="0">
                        <a:pos x="114" y="46"/>
                      </a:cxn>
                      <a:cxn ang="0">
                        <a:pos x="98" y="41"/>
                      </a:cxn>
                      <a:cxn ang="0">
                        <a:pos x="83" y="34"/>
                      </a:cxn>
                      <a:cxn ang="0">
                        <a:pos x="76" y="29"/>
                      </a:cxn>
                      <a:cxn ang="0">
                        <a:pos x="72" y="23"/>
                      </a:cxn>
                      <a:cxn ang="0">
                        <a:pos x="65" y="13"/>
                      </a:cxn>
                      <a:cxn ang="0">
                        <a:pos x="59" y="7"/>
                      </a:cxn>
                      <a:cxn ang="0">
                        <a:pos x="51" y="3"/>
                      </a:cxn>
                      <a:cxn ang="0">
                        <a:pos x="38" y="0"/>
                      </a:cxn>
                      <a:cxn ang="0">
                        <a:pos x="29" y="0"/>
                      </a:cxn>
                      <a:cxn ang="0">
                        <a:pos x="20" y="0"/>
                      </a:cxn>
                      <a:cxn ang="0">
                        <a:pos x="10" y="1"/>
                      </a:cxn>
                      <a:cxn ang="0">
                        <a:pos x="5" y="4"/>
                      </a:cxn>
                      <a:cxn ang="0">
                        <a:pos x="3" y="8"/>
                      </a:cxn>
                      <a:cxn ang="0">
                        <a:pos x="3" y="13"/>
                      </a:cxn>
                      <a:cxn ang="0">
                        <a:pos x="3" y="16"/>
                      </a:cxn>
                      <a:cxn ang="0">
                        <a:pos x="6" y="19"/>
                      </a:cxn>
                      <a:cxn ang="0">
                        <a:pos x="17" y="21"/>
                      </a:cxn>
                      <a:cxn ang="0">
                        <a:pos x="7" y="20"/>
                      </a:cxn>
                      <a:cxn ang="0">
                        <a:pos x="3" y="20"/>
                      </a:cxn>
                      <a:cxn ang="0">
                        <a:pos x="1" y="23"/>
                      </a:cxn>
                      <a:cxn ang="0">
                        <a:pos x="0" y="27"/>
                      </a:cxn>
                      <a:cxn ang="0">
                        <a:pos x="0" y="31"/>
                      </a:cxn>
                      <a:cxn ang="0">
                        <a:pos x="1" y="34"/>
                      </a:cxn>
                      <a:cxn ang="0">
                        <a:pos x="3" y="37"/>
                      </a:cxn>
                      <a:cxn ang="0">
                        <a:pos x="7" y="38"/>
                      </a:cxn>
                      <a:cxn ang="0">
                        <a:pos x="14" y="39"/>
                      </a:cxn>
                      <a:cxn ang="0">
                        <a:pos x="8" y="38"/>
                      </a:cxn>
                      <a:cxn ang="0">
                        <a:pos x="4" y="39"/>
                      </a:cxn>
                      <a:cxn ang="0">
                        <a:pos x="2" y="41"/>
                      </a:cxn>
                      <a:cxn ang="0">
                        <a:pos x="0" y="44"/>
                      </a:cxn>
                      <a:cxn ang="0">
                        <a:pos x="1" y="48"/>
                      </a:cxn>
                      <a:cxn ang="0">
                        <a:pos x="3" y="52"/>
                      </a:cxn>
                      <a:cxn ang="0">
                        <a:pos x="7" y="55"/>
                      </a:cxn>
                      <a:cxn ang="0">
                        <a:pos x="13" y="57"/>
                      </a:cxn>
                      <a:cxn ang="0">
                        <a:pos x="9" y="56"/>
                      </a:cxn>
                      <a:cxn ang="0">
                        <a:pos x="5" y="54"/>
                      </a:cxn>
                      <a:cxn ang="0">
                        <a:pos x="3" y="55"/>
                      </a:cxn>
                      <a:cxn ang="0">
                        <a:pos x="2" y="59"/>
                      </a:cxn>
                      <a:cxn ang="0">
                        <a:pos x="4" y="63"/>
                      </a:cxn>
                      <a:cxn ang="0">
                        <a:pos x="9" y="66"/>
                      </a:cxn>
                      <a:cxn ang="0">
                        <a:pos x="14" y="69"/>
                      </a:cxn>
                      <a:cxn ang="0">
                        <a:pos x="24" y="71"/>
                      </a:cxn>
                      <a:cxn ang="0">
                        <a:pos x="32" y="71"/>
                      </a:cxn>
                      <a:cxn ang="0">
                        <a:pos x="42" y="71"/>
                      </a:cxn>
                      <a:cxn ang="0">
                        <a:pos x="52" y="69"/>
                      </a:cxn>
                      <a:cxn ang="0">
                        <a:pos x="65" y="73"/>
                      </a:cxn>
                      <a:cxn ang="0">
                        <a:pos x="78" y="80"/>
                      </a:cxn>
                      <a:cxn ang="0">
                        <a:pos x="91" y="88"/>
                      </a:cxn>
                      <a:cxn ang="0">
                        <a:pos x="100" y="93"/>
                      </a:cxn>
                      <a:cxn ang="0">
                        <a:pos x="114" y="46"/>
                      </a:cxn>
                    </a:cxnLst>
                    <a:rect l="0" t="0" r="r" b="b"/>
                    <a:pathLst>
                      <a:path w="115" h="94">
                        <a:moveTo>
                          <a:pt x="114" y="46"/>
                        </a:moveTo>
                        <a:lnTo>
                          <a:pt x="98" y="41"/>
                        </a:lnTo>
                        <a:lnTo>
                          <a:pt x="83" y="34"/>
                        </a:lnTo>
                        <a:lnTo>
                          <a:pt x="76" y="29"/>
                        </a:lnTo>
                        <a:lnTo>
                          <a:pt x="72" y="23"/>
                        </a:lnTo>
                        <a:lnTo>
                          <a:pt x="65" y="13"/>
                        </a:lnTo>
                        <a:lnTo>
                          <a:pt x="59" y="7"/>
                        </a:lnTo>
                        <a:lnTo>
                          <a:pt x="51" y="3"/>
                        </a:lnTo>
                        <a:lnTo>
                          <a:pt x="38" y="0"/>
                        </a:lnTo>
                        <a:lnTo>
                          <a:pt x="29" y="0"/>
                        </a:lnTo>
                        <a:lnTo>
                          <a:pt x="20" y="0"/>
                        </a:lnTo>
                        <a:lnTo>
                          <a:pt x="10" y="1"/>
                        </a:lnTo>
                        <a:lnTo>
                          <a:pt x="5" y="4"/>
                        </a:lnTo>
                        <a:lnTo>
                          <a:pt x="3" y="8"/>
                        </a:lnTo>
                        <a:lnTo>
                          <a:pt x="3" y="13"/>
                        </a:lnTo>
                        <a:lnTo>
                          <a:pt x="3" y="16"/>
                        </a:lnTo>
                        <a:lnTo>
                          <a:pt x="6" y="19"/>
                        </a:lnTo>
                        <a:lnTo>
                          <a:pt x="17" y="21"/>
                        </a:lnTo>
                        <a:lnTo>
                          <a:pt x="7" y="20"/>
                        </a:lnTo>
                        <a:lnTo>
                          <a:pt x="3" y="20"/>
                        </a:lnTo>
                        <a:lnTo>
                          <a:pt x="1" y="23"/>
                        </a:lnTo>
                        <a:lnTo>
                          <a:pt x="0" y="27"/>
                        </a:lnTo>
                        <a:lnTo>
                          <a:pt x="0" y="31"/>
                        </a:lnTo>
                        <a:lnTo>
                          <a:pt x="1" y="34"/>
                        </a:lnTo>
                        <a:lnTo>
                          <a:pt x="3" y="37"/>
                        </a:lnTo>
                        <a:lnTo>
                          <a:pt x="7" y="38"/>
                        </a:lnTo>
                        <a:lnTo>
                          <a:pt x="14" y="39"/>
                        </a:lnTo>
                        <a:lnTo>
                          <a:pt x="8" y="38"/>
                        </a:lnTo>
                        <a:lnTo>
                          <a:pt x="4" y="39"/>
                        </a:lnTo>
                        <a:lnTo>
                          <a:pt x="2" y="41"/>
                        </a:lnTo>
                        <a:lnTo>
                          <a:pt x="0" y="44"/>
                        </a:lnTo>
                        <a:lnTo>
                          <a:pt x="1" y="48"/>
                        </a:lnTo>
                        <a:lnTo>
                          <a:pt x="3" y="52"/>
                        </a:lnTo>
                        <a:lnTo>
                          <a:pt x="7" y="55"/>
                        </a:lnTo>
                        <a:lnTo>
                          <a:pt x="13" y="57"/>
                        </a:lnTo>
                        <a:lnTo>
                          <a:pt x="9" y="56"/>
                        </a:lnTo>
                        <a:lnTo>
                          <a:pt x="5" y="54"/>
                        </a:lnTo>
                        <a:lnTo>
                          <a:pt x="3" y="55"/>
                        </a:lnTo>
                        <a:lnTo>
                          <a:pt x="2" y="59"/>
                        </a:lnTo>
                        <a:lnTo>
                          <a:pt x="4" y="63"/>
                        </a:lnTo>
                        <a:lnTo>
                          <a:pt x="9" y="66"/>
                        </a:lnTo>
                        <a:lnTo>
                          <a:pt x="14" y="69"/>
                        </a:lnTo>
                        <a:lnTo>
                          <a:pt x="24" y="71"/>
                        </a:lnTo>
                        <a:lnTo>
                          <a:pt x="32" y="71"/>
                        </a:lnTo>
                        <a:lnTo>
                          <a:pt x="42" y="71"/>
                        </a:lnTo>
                        <a:lnTo>
                          <a:pt x="52" y="69"/>
                        </a:lnTo>
                        <a:lnTo>
                          <a:pt x="65" y="73"/>
                        </a:lnTo>
                        <a:lnTo>
                          <a:pt x="78" y="80"/>
                        </a:lnTo>
                        <a:lnTo>
                          <a:pt x="91" y="88"/>
                        </a:lnTo>
                        <a:lnTo>
                          <a:pt x="100" y="93"/>
                        </a:lnTo>
                        <a:lnTo>
                          <a:pt x="114" y="46"/>
                        </a:lnTo>
                      </a:path>
                    </a:pathLst>
                  </a:custGeom>
                  <a:solidFill>
                    <a:srgbClr val="FFBFBF"/>
                  </a:solidFill>
                  <a:ln w="12700" cap="rnd" cmpd="sng">
                    <a:solidFill>
                      <a:srgbClr val="000000"/>
                    </a:solidFill>
                    <a:prstDash val="solid"/>
                    <a:round/>
                    <a:headEnd/>
                    <a:tailEnd/>
                  </a:ln>
                  <a:effectLst/>
                </p:spPr>
                <p:txBody>
                  <a:bodyPr/>
                  <a:lstStyle/>
                  <a:p>
                    <a:endParaRPr lang="en-IN" dirty="0"/>
                  </a:p>
                </p:txBody>
              </p:sp>
            </p:grpSp>
            <p:sp>
              <p:nvSpPr>
                <p:cNvPr id="856243" name="Freeform 179"/>
                <p:cNvSpPr>
                  <a:spLocks/>
                </p:cNvSpPr>
                <p:nvPr/>
              </p:nvSpPr>
              <p:spPr bwMode="auto">
                <a:xfrm>
                  <a:off x="5019" y="1172"/>
                  <a:ext cx="33" cy="157"/>
                </a:xfrm>
                <a:custGeom>
                  <a:avLst/>
                  <a:gdLst/>
                  <a:ahLst/>
                  <a:cxnLst>
                    <a:cxn ang="0">
                      <a:pos x="23" y="0"/>
                    </a:cxn>
                    <a:cxn ang="0">
                      <a:pos x="24" y="11"/>
                    </a:cxn>
                    <a:cxn ang="0">
                      <a:pos x="27" y="21"/>
                    </a:cxn>
                    <a:cxn ang="0">
                      <a:pos x="32" y="29"/>
                    </a:cxn>
                    <a:cxn ang="0">
                      <a:pos x="28" y="33"/>
                    </a:cxn>
                    <a:cxn ang="0">
                      <a:pos x="24" y="38"/>
                    </a:cxn>
                    <a:cxn ang="0">
                      <a:pos x="19" y="41"/>
                    </a:cxn>
                    <a:cxn ang="0">
                      <a:pos x="15" y="42"/>
                    </a:cxn>
                    <a:cxn ang="0">
                      <a:pos x="17" y="49"/>
                    </a:cxn>
                    <a:cxn ang="0">
                      <a:pos x="18" y="56"/>
                    </a:cxn>
                    <a:cxn ang="0">
                      <a:pos x="25" y="74"/>
                    </a:cxn>
                    <a:cxn ang="0">
                      <a:pos x="13" y="156"/>
                    </a:cxn>
                    <a:cxn ang="0">
                      <a:pos x="8" y="123"/>
                    </a:cxn>
                    <a:cxn ang="0">
                      <a:pos x="5" y="102"/>
                    </a:cxn>
                    <a:cxn ang="0">
                      <a:pos x="3" y="84"/>
                    </a:cxn>
                    <a:cxn ang="0">
                      <a:pos x="1" y="68"/>
                    </a:cxn>
                    <a:cxn ang="0">
                      <a:pos x="0" y="53"/>
                    </a:cxn>
                    <a:cxn ang="0">
                      <a:pos x="0" y="45"/>
                    </a:cxn>
                    <a:cxn ang="0">
                      <a:pos x="3" y="40"/>
                    </a:cxn>
                    <a:cxn ang="0">
                      <a:pos x="7" y="36"/>
                    </a:cxn>
                    <a:cxn ang="0">
                      <a:pos x="9" y="33"/>
                    </a:cxn>
                    <a:cxn ang="0">
                      <a:pos x="9" y="28"/>
                    </a:cxn>
                    <a:cxn ang="0">
                      <a:pos x="12" y="18"/>
                    </a:cxn>
                    <a:cxn ang="0">
                      <a:pos x="17" y="9"/>
                    </a:cxn>
                    <a:cxn ang="0">
                      <a:pos x="23" y="0"/>
                    </a:cxn>
                  </a:cxnLst>
                  <a:rect l="0" t="0" r="r" b="b"/>
                  <a:pathLst>
                    <a:path w="33" h="157">
                      <a:moveTo>
                        <a:pt x="23" y="0"/>
                      </a:moveTo>
                      <a:lnTo>
                        <a:pt x="24" y="11"/>
                      </a:lnTo>
                      <a:lnTo>
                        <a:pt x="27" y="21"/>
                      </a:lnTo>
                      <a:lnTo>
                        <a:pt x="32" y="29"/>
                      </a:lnTo>
                      <a:lnTo>
                        <a:pt x="28" y="33"/>
                      </a:lnTo>
                      <a:lnTo>
                        <a:pt x="24" y="38"/>
                      </a:lnTo>
                      <a:lnTo>
                        <a:pt x="19" y="41"/>
                      </a:lnTo>
                      <a:lnTo>
                        <a:pt x="15" y="42"/>
                      </a:lnTo>
                      <a:lnTo>
                        <a:pt x="17" y="49"/>
                      </a:lnTo>
                      <a:lnTo>
                        <a:pt x="18" y="56"/>
                      </a:lnTo>
                      <a:lnTo>
                        <a:pt x="25" y="74"/>
                      </a:lnTo>
                      <a:lnTo>
                        <a:pt x="13" y="156"/>
                      </a:lnTo>
                      <a:lnTo>
                        <a:pt x="8" y="123"/>
                      </a:lnTo>
                      <a:lnTo>
                        <a:pt x="5" y="102"/>
                      </a:lnTo>
                      <a:lnTo>
                        <a:pt x="3" y="84"/>
                      </a:lnTo>
                      <a:lnTo>
                        <a:pt x="1" y="68"/>
                      </a:lnTo>
                      <a:lnTo>
                        <a:pt x="0" y="53"/>
                      </a:lnTo>
                      <a:lnTo>
                        <a:pt x="0" y="45"/>
                      </a:lnTo>
                      <a:lnTo>
                        <a:pt x="3" y="40"/>
                      </a:lnTo>
                      <a:lnTo>
                        <a:pt x="7" y="36"/>
                      </a:lnTo>
                      <a:lnTo>
                        <a:pt x="9" y="33"/>
                      </a:lnTo>
                      <a:lnTo>
                        <a:pt x="9" y="28"/>
                      </a:lnTo>
                      <a:lnTo>
                        <a:pt x="12" y="18"/>
                      </a:lnTo>
                      <a:lnTo>
                        <a:pt x="17" y="9"/>
                      </a:lnTo>
                      <a:lnTo>
                        <a:pt x="23" y="0"/>
                      </a:lnTo>
                    </a:path>
                  </a:pathLst>
                </a:custGeom>
                <a:solidFill>
                  <a:srgbClr val="00007F"/>
                </a:solidFill>
                <a:ln w="12700" cap="rnd" cmpd="sng">
                  <a:solidFill>
                    <a:srgbClr val="000000"/>
                  </a:solidFill>
                  <a:prstDash val="solid"/>
                  <a:round/>
                  <a:headEnd/>
                  <a:tailEnd/>
                </a:ln>
                <a:effectLst/>
              </p:spPr>
              <p:txBody>
                <a:bodyPr/>
                <a:lstStyle/>
                <a:p>
                  <a:endParaRPr lang="en-IN" dirty="0"/>
                </a:p>
              </p:txBody>
            </p:sp>
            <p:sp>
              <p:nvSpPr>
                <p:cNvPr id="856244" name="Freeform 180"/>
                <p:cNvSpPr>
                  <a:spLocks/>
                </p:cNvSpPr>
                <p:nvPr/>
              </p:nvSpPr>
              <p:spPr bwMode="auto">
                <a:xfrm>
                  <a:off x="5042" y="1089"/>
                  <a:ext cx="83" cy="134"/>
                </a:xfrm>
                <a:custGeom>
                  <a:avLst/>
                  <a:gdLst/>
                  <a:ahLst/>
                  <a:cxnLst>
                    <a:cxn ang="0">
                      <a:pos x="66" y="0"/>
                    </a:cxn>
                    <a:cxn ang="0">
                      <a:pos x="82" y="26"/>
                    </a:cxn>
                    <a:cxn ang="0">
                      <a:pos x="65" y="38"/>
                    </a:cxn>
                    <a:cxn ang="0">
                      <a:pos x="48" y="57"/>
                    </a:cxn>
                    <a:cxn ang="0">
                      <a:pos x="31" y="82"/>
                    </a:cxn>
                    <a:cxn ang="0">
                      <a:pos x="19" y="109"/>
                    </a:cxn>
                    <a:cxn ang="0">
                      <a:pos x="12" y="133"/>
                    </a:cxn>
                    <a:cxn ang="0">
                      <a:pos x="11" y="121"/>
                    </a:cxn>
                    <a:cxn ang="0">
                      <a:pos x="4" y="99"/>
                    </a:cxn>
                    <a:cxn ang="0">
                      <a:pos x="1" y="92"/>
                    </a:cxn>
                    <a:cxn ang="0">
                      <a:pos x="0" y="82"/>
                    </a:cxn>
                    <a:cxn ang="0">
                      <a:pos x="0" y="78"/>
                    </a:cxn>
                    <a:cxn ang="0">
                      <a:pos x="9" y="63"/>
                    </a:cxn>
                    <a:cxn ang="0">
                      <a:pos x="23" y="46"/>
                    </a:cxn>
                    <a:cxn ang="0">
                      <a:pos x="41" y="26"/>
                    </a:cxn>
                    <a:cxn ang="0">
                      <a:pos x="66" y="0"/>
                    </a:cxn>
                  </a:cxnLst>
                  <a:rect l="0" t="0" r="r" b="b"/>
                  <a:pathLst>
                    <a:path w="83" h="134">
                      <a:moveTo>
                        <a:pt x="66" y="0"/>
                      </a:moveTo>
                      <a:lnTo>
                        <a:pt x="82" y="26"/>
                      </a:lnTo>
                      <a:lnTo>
                        <a:pt x="65" y="38"/>
                      </a:lnTo>
                      <a:lnTo>
                        <a:pt x="48" y="57"/>
                      </a:lnTo>
                      <a:lnTo>
                        <a:pt x="31" y="82"/>
                      </a:lnTo>
                      <a:lnTo>
                        <a:pt x="19" y="109"/>
                      </a:lnTo>
                      <a:lnTo>
                        <a:pt x="12" y="133"/>
                      </a:lnTo>
                      <a:lnTo>
                        <a:pt x="11" y="121"/>
                      </a:lnTo>
                      <a:lnTo>
                        <a:pt x="4" y="99"/>
                      </a:lnTo>
                      <a:lnTo>
                        <a:pt x="1" y="92"/>
                      </a:lnTo>
                      <a:lnTo>
                        <a:pt x="0" y="82"/>
                      </a:lnTo>
                      <a:lnTo>
                        <a:pt x="0" y="78"/>
                      </a:lnTo>
                      <a:lnTo>
                        <a:pt x="9" y="63"/>
                      </a:lnTo>
                      <a:lnTo>
                        <a:pt x="23" y="46"/>
                      </a:lnTo>
                      <a:lnTo>
                        <a:pt x="41" y="26"/>
                      </a:lnTo>
                      <a:lnTo>
                        <a:pt x="66" y="0"/>
                      </a:lnTo>
                    </a:path>
                  </a:pathLst>
                </a:custGeom>
                <a:solidFill>
                  <a:srgbClr val="DFFFFF"/>
                </a:solidFill>
                <a:ln w="12700" cap="rnd" cmpd="sng">
                  <a:solidFill>
                    <a:srgbClr val="000000"/>
                  </a:solidFill>
                  <a:prstDash val="solid"/>
                  <a:round/>
                  <a:headEnd/>
                  <a:tailEnd/>
                </a:ln>
                <a:effectLst/>
              </p:spPr>
              <p:txBody>
                <a:bodyPr/>
                <a:lstStyle/>
                <a:p>
                  <a:endParaRPr lang="en-IN" dirty="0"/>
                </a:p>
              </p:txBody>
            </p:sp>
            <p:sp>
              <p:nvSpPr>
                <p:cNvPr id="856245" name="Freeform 181"/>
                <p:cNvSpPr>
                  <a:spLocks/>
                </p:cNvSpPr>
                <p:nvPr/>
              </p:nvSpPr>
              <p:spPr bwMode="auto">
                <a:xfrm>
                  <a:off x="4946" y="951"/>
                  <a:ext cx="172" cy="228"/>
                </a:xfrm>
                <a:custGeom>
                  <a:avLst/>
                  <a:gdLst/>
                  <a:ahLst/>
                  <a:cxnLst>
                    <a:cxn ang="0">
                      <a:pos x="35" y="23"/>
                    </a:cxn>
                    <a:cxn ang="0">
                      <a:pos x="50" y="12"/>
                    </a:cxn>
                    <a:cxn ang="0">
                      <a:pos x="64" y="6"/>
                    </a:cxn>
                    <a:cxn ang="0">
                      <a:pos x="78" y="1"/>
                    </a:cxn>
                    <a:cxn ang="0">
                      <a:pos x="94" y="0"/>
                    </a:cxn>
                    <a:cxn ang="0">
                      <a:pos x="109" y="1"/>
                    </a:cxn>
                    <a:cxn ang="0">
                      <a:pos x="123" y="5"/>
                    </a:cxn>
                    <a:cxn ang="0">
                      <a:pos x="139" y="15"/>
                    </a:cxn>
                    <a:cxn ang="0">
                      <a:pos x="155" y="31"/>
                    </a:cxn>
                    <a:cxn ang="0">
                      <a:pos x="165" y="50"/>
                    </a:cxn>
                    <a:cxn ang="0">
                      <a:pos x="169" y="67"/>
                    </a:cxn>
                    <a:cxn ang="0">
                      <a:pos x="171" y="83"/>
                    </a:cxn>
                    <a:cxn ang="0">
                      <a:pos x="167" y="98"/>
                    </a:cxn>
                    <a:cxn ang="0">
                      <a:pos x="162" y="109"/>
                    </a:cxn>
                    <a:cxn ang="0">
                      <a:pos x="162" y="121"/>
                    </a:cxn>
                    <a:cxn ang="0">
                      <a:pos x="164" y="138"/>
                    </a:cxn>
                    <a:cxn ang="0">
                      <a:pos x="164" y="144"/>
                    </a:cxn>
                    <a:cxn ang="0">
                      <a:pos x="138" y="165"/>
                    </a:cxn>
                    <a:cxn ang="0">
                      <a:pos x="114" y="190"/>
                    </a:cxn>
                    <a:cxn ang="0">
                      <a:pos x="94" y="218"/>
                    </a:cxn>
                    <a:cxn ang="0">
                      <a:pos x="90" y="222"/>
                    </a:cxn>
                    <a:cxn ang="0">
                      <a:pos x="85" y="225"/>
                    </a:cxn>
                    <a:cxn ang="0">
                      <a:pos x="78" y="226"/>
                    </a:cxn>
                    <a:cxn ang="0">
                      <a:pos x="71" y="223"/>
                    </a:cxn>
                    <a:cxn ang="0">
                      <a:pos x="65" y="225"/>
                    </a:cxn>
                    <a:cxn ang="0">
                      <a:pos x="59" y="226"/>
                    </a:cxn>
                    <a:cxn ang="0">
                      <a:pos x="53" y="227"/>
                    </a:cxn>
                    <a:cxn ang="0">
                      <a:pos x="49" y="225"/>
                    </a:cxn>
                    <a:cxn ang="0">
                      <a:pos x="46" y="223"/>
                    </a:cxn>
                    <a:cxn ang="0">
                      <a:pos x="43" y="221"/>
                    </a:cxn>
                    <a:cxn ang="0">
                      <a:pos x="42" y="216"/>
                    </a:cxn>
                    <a:cxn ang="0">
                      <a:pos x="42" y="210"/>
                    </a:cxn>
                    <a:cxn ang="0">
                      <a:pos x="43" y="200"/>
                    </a:cxn>
                    <a:cxn ang="0">
                      <a:pos x="39" y="200"/>
                    </a:cxn>
                    <a:cxn ang="0">
                      <a:pos x="36" y="198"/>
                    </a:cxn>
                    <a:cxn ang="0">
                      <a:pos x="36" y="194"/>
                    </a:cxn>
                    <a:cxn ang="0">
                      <a:pos x="38" y="188"/>
                    </a:cxn>
                    <a:cxn ang="0">
                      <a:pos x="32" y="188"/>
                    </a:cxn>
                    <a:cxn ang="0">
                      <a:pos x="28" y="186"/>
                    </a:cxn>
                    <a:cxn ang="0">
                      <a:pos x="27" y="181"/>
                    </a:cxn>
                    <a:cxn ang="0">
                      <a:pos x="28" y="173"/>
                    </a:cxn>
                    <a:cxn ang="0">
                      <a:pos x="21" y="176"/>
                    </a:cxn>
                    <a:cxn ang="0">
                      <a:pos x="16" y="176"/>
                    </a:cxn>
                    <a:cxn ang="0">
                      <a:pos x="12" y="176"/>
                    </a:cxn>
                    <a:cxn ang="0">
                      <a:pos x="8" y="173"/>
                    </a:cxn>
                    <a:cxn ang="0">
                      <a:pos x="6" y="169"/>
                    </a:cxn>
                    <a:cxn ang="0">
                      <a:pos x="8" y="156"/>
                    </a:cxn>
                    <a:cxn ang="0">
                      <a:pos x="12" y="145"/>
                    </a:cxn>
                    <a:cxn ang="0">
                      <a:pos x="14" y="132"/>
                    </a:cxn>
                    <a:cxn ang="0">
                      <a:pos x="12" y="126"/>
                    </a:cxn>
                    <a:cxn ang="0">
                      <a:pos x="9" y="125"/>
                    </a:cxn>
                    <a:cxn ang="0">
                      <a:pos x="5" y="124"/>
                    </a:cxn>
                    <a:cxn ang="0">
                      <a:pos x="3" y="121"/>
                    </a:cxn>
                    <a:cxn ang="0">
                      <a:pos x="1" y="109"/>
                    </a:cxn>
                    <a:cxn ang="0">
                      <a:pos x="0" y="101"/>
                    </a:cxn>
                    <a:cxn ang="0">
                      <a:pos x="0" y="88"/>
                    </a:cxn>
                    <a:cxn ang="0">
                      <a:pos x="0" y="75"/>
                    </a:cxn>
                    <a:cxn ang="0">
                      <a:pos x="1" y="65"/>
                    </a:cxn>
                    <a:cxn ang="0">
                      <a:pos x="6" y="56"/>
                    </a:cxn>
                    <a:cxn ang="0">
                      <a:pos x="12" y="48"/>
                    </a:cxn>
                    <a:cxn ang="0">
                      <a:pos x="24" y="33"/>
                    </a:cxn>
                    <a:cxn ang="0">
                      <a:pos x="35" y="23"/>
                    </a:cxn>
                  </a:cxnLst>
                  <a:rect l="0" t="0" r="r" b="b"/>
                  <a:pathLst>
                    <a:path w="172" h="228">
                      <a:moveTo>
                        <a:pt x="35" y="23"/>
                      </a:moveTo>
                      <a:lnTo>
                        <a:pt x="50" y="12"/>
                      </a:lnTo>
                      <a:lnTo>
                        <a:pt x="64" y="6"/>
                      </a:lnTo>
                      <a:lnTo>
                        <a:pt x="78" y="1"/>
                      </a:lnTo>
                      <a:lnTo>
                        <a:pt x="94" y="0"/>
                      </a:lnTo>
                      <a:lnTo>
                        <a:pt x="109" y="1"/>
                      </a:lnTo>
                      <a:lnTo>
                        <a:pt x="123" y="5"/>
                      </a:lnTo>
                      <a:lnTo>
                        <a:pt x="139" y="15"/>
                      </a:lnTo>
                      <a:lnTo>
                        <a:pt x="155" y="31"/>
                      </a:lnTo>
                      <a:lnTo>
                        <a:pt x="165" y="50"/>
                      </a:lnTo>
                      <a:lnTo>
                        <a:pt x="169" y="67"/>
                      </a:lnTo>
                      <a:lnTo>
                        <a:pt x="171" y="83"/>
                      </a:lnTo>
                      <a:lnTo>
                        <a:pt x="167" y="98"/>
                      </a:lnTo>
                      <a:lnTo>
                        <a:pt x="162" y="109"/>
                      </a:lnTo>
                      <a:lnTo>
                        <a:pt x="162" y="121"/>
                      </a:lnTo>
                      <a:lnTo>
                        <a:pt x="164" y="138"/>
                      </a:lnTo>
                      <a:lnTo>
                        <a:pt x="164" y="144"/>
                      </a:lnTo>
                      <a:lnTo>
                        <a:pt x="138" y="165"/>
                      </a:lnTo>
                      <a:lnTo>
                        <a:pt x="114" y="190"/>
                      </a:lnTo>
                      <a:lnTo>
                        <a:pt x="94" y="218"/>
                      </a:lnTo>
                      <a:lnTo>
                        <a:pt x="90" y="222"/>
                      </a:lnTo>
                      <a:lnTo>
                        <a:pt x="85" y="225"/>
                      </a:lnTo>
                      <a:lnTo>
                        <a:pt x="78" y="226"/>
                      </a:lnTo>
                      <a:lnTo>
                        <a:pt x="71" y="223"/>
                      </a:lnTo>
                      <a:lnTo>
                        <a:pt x="65" y="225"/>
                      </a:lnTo>
                      <a:lnTo>
                        <a:pt x="59" y="226"/>
                      </a:lnTo>
                      <a:lnTo>
                        <a:pt x="53" y="227"/>
                      </a:lnTo>
                      <a:lnTo>
                        <a:pt x="49" y="225"/>
                      </a:lnTo>
                      <a:lnTo>
                        <a:pt x="46" y="223"/>
                      </a:lnTo>
                      <a:lnTo>
                        <a:pt x="43" y="221"/>
                      </a:lnTo>
                      <a:lnTo>
                        <a:pt x="42" y="216"/>
                      </a:lnTo>
                      <a:lnTo>
                        <a:pt x="42" y="210"/>
                      </a:lnTo>
                      <a:lnTo>
                        <a:pt x="43" y="200"/>
                      </a:lnTo>
                      <a:lnTo>
                        <a:pt x="39" y="200"/>
                      </a:lnTo>
                      <a:lnTo>
                        <a:pt x="36" y="198"/>
                      </a:lnTo>
                      <a:lnTo>
                        <a:pt x="36" y="194"/>
                      </a:lnTo>
                      <a:lnTo>
                        <a:pt x="38" y="188"/>
                      </a:lnTo>
                      <a:lnTo>
                        <a:pt x="32" y="188"/>
                      </a:lnTo>
                      <a:lnTo>
                        <a:pt x="28" y="186"/>
                      </a:lnTo>
                      <a:lnTo>
                        <a:pt x="27" y="181"/>
                      </a:lnTo>
                      <a:lnTo>
                        <a:pt x="28" y="173"/>
                      </a:lnTo>
                      <a:lnTo>
                        <a:pt x="21" y="176"/>
                      </a:lnTo>
                      <a:lnTo>
                        <a:pt x="16" y="176"/>
                      </a:lnTo>
                      <a:lnTo>
                        <a:pt x="12" y="176"/>
                      </a:lnTo>
                      <a:lnTo>
                        <a:pt x="8" y="173"/>
                      </a:lnTo>
                      <a:lnTo>
                        <a:pt x="6" y="169"/>
                      </a:lnTo>
                      <a:lnTo>
                        <a:pt x="8" y="156"/>
                      </a:lnTo>
                      <a:lnTo>
                        <a:pt x="12" y="145"/>
                      </a:lnTo>
                      <a:lnTo>
                        <a:pt x="14" y="132"/>
                      </a:lnTo>
                      <a:lnTo>
                        <a:pt x="12" y="126"/>
                      </a:lnTo>
                      <a:lnTo>
                        <a:pt x="9" y="125"/>
                      </a:lnTo>
                      <a:lnTo>
                        <a:pt x="5" y="124"/>
                      </a:lnTo>
                      <a:lnTo>
                        <a:pt x="3" y="121"/>
                      </a:lnTo>
                      <a:lnTo>
                        <a:pt x="1" y="109"/>
                      </a:lnTo>
                      <a:lnTo>
                        <a:pt x="0" y="101"/>
                      </a:lnTo>
                      <a:lnTo>
                        <a:pt x="0" y="88"/>
                      </a:lnTo>
                      <a:lnTo>
                        <a:pt x="0" y="75"/>
                      </a:lnTo>
                      <a:lnTo>
                        <a:pt x="1" y="65"/>
                      </a:lnTo>
                      <a:lnTo>
                        <a:pt x="6" y="56"/>
                      </a:lnTo>
                      <a:lnTo>
                        <a:pt x="12" y="48"/>
                      </a:lnTo>
                      <a:lnTo>
                        <a:pt x="24" y="33"/>
                      </a:lnTo>
                      <a:lnTo>
                        <a:pt x="35" y="23"/>
                      </a:lnTo>
                    </a:path>
                  </a:pathLst>
                </a:custGeom>
                <a:solidFill>
                  <a:srgbClr val="FFBFBF"/>
                </a:solidFill>
                <a:ln w="12700" cap="rnd" cmpd="sng">
                  <a:solidFill>
                    <a:srgbClr val="000000"/>
                  </a:solidFill>
                  <a:prstDash val="solid"/>
                  <a:round/>
                  <a:headEnd/>
                  <a:tailEnd/>
                </a:ln>
                <a:effectLst/>
              </p:spPr>
              <p:txBody>
                <a:bodyPr/>
                <a:lstStyle/>
                <a:p>
                  <a:endParaRPr lang="en-IN" dirty="0"/>
                </a:p>
              </p:txBody>
            </p:sp>
            <p:sp>
              <p:nvSpPr>
                <p:cNvPr id="856246" name="Freeform 182"/>
                <p:cNvSpPr>
                  <a:spLocks/>
                </p:cNvSpPr>
                <p:nvPr/>
              </p:nvSpPr>
              <p:spPr bwMode="auto">
                <a:xfrm>
                  <a:off x="4921" y="1362"/>
                  <a:ext cx="29" cy="76"/>
                </a:xfrm>
                <a:custGeom>
                  <a:avLst/>
                  <a:gdLst/>
                  <a:ahLst/>
                  <a:cxnLst>
                    <a:cxn ang="0">
                      <a:pos x="26" y="4"/>
                    </a:cxn>
                    <a:cxn ang="0">
                      <a:pos x="7" y="0"/>
                    </a:cxn>
                    <a:cxn ang="0">
                      <a:pos x="0" y="71"/>
                    </a:cxn>
                    <a:cxn ang="0">
                      <a:pos x="12" y="75"/>
                    </a:cxn>
                    <a:cxn ang="0">
                      <a:pos x="28" y="75"/>
                    </a:cxn>
                    <a:cxn ang="0">
                      <a:pos x="26" y="4"/>
                    </a:cxn>
                  </a:cxnLst>
                  <a:rect l="0" t="0" r="r" b="b"/>
                  <a:pathLst>
                    <a:path w="29" h="76">
                      <a:moveTo>
                        <a:pt x="26" y="4"/>
                      </a:moveTo>
                      <a:lnTo>
                        <a:pt x="7" y="0"/>
                      </a:lnTo>
                      <a:lnTo>
                        <a:pt x="0" y="71"/>
                      </a:lnTo>
                      <a:lnTo>
                        <a:pt x="12" y="75"/>
                      </a:lnTo>
                      <a:lnTo>
                        <a:pt x="28" y="75"/>
                      </a:lnTo>
                      <a:lnTo>
                        <a:pt x="26" y="4"/>
                      </a:lnTo>
                    </a:path>
                  </a:pathLst>
                </a:custGeom>
                <a:solidFill>
                  <a:srgbClr val="DFFFFF"/>
                </a:solidFill>
                <a:ln w="12700" cap="rnd" cmpd="sng">
                  <a:solidFill>
                    <a:srgbClr val="000000"/>
                  </a:solidFill>
                  <a:prstDash val="solid"/>
                  <a:round/>
                  <a:headEnd/>
                  <a:tailEnd/>
                </a:ln>
                <a:effectLst/>
              </p:spPr>
              <p:txBody>
                <a:bodyPr/>
                <a:lstStyle/>
                <a:p>
                  <a:endParaRPr lang="en-IN" dirty="0"/>
                </a:p>
              </p:txBody>
            </p:sp>
            <p:sp>
              <p:nvSpPr>
                <p:cNvPr id="856247" name="Freeform 183"/>
                <p:cNvSpPr>
                  <a:spLocks/>
                </p:cNvSpPr>
                <p:nvPr/>
              </p:nvSpPr>
              <p:spPr bwMode="auto">
                <a:xfrm>
                  <a:off x="4937" y="1100"/>
                  <a:ext cx="344" cy="437"/>
                </a:xfrm>
                <a:custGeom>
                  <a:avLst/>
                  <a:gdLst/>
                  <a:ahLst/>
                  <a:cxnLst>
                    <a:cxn ang="0">
                      <a:pos x="186" y="0"/>
                    </a:cxn>
                    <a:cxn ang="0">
                      <a:pos x="198" y="26"/>
                    </a:cxn>
                    <a:cxn ang="0">
                      <a:pos x="225" y="52"/>
                    </a:cxn>
                    <a:cxn ang="0">
                      <a:pos x="236" y="67"/>
                    </a:cxn>
                    <a:cxn ang="0">
                      <a:pos x="257" y="103"/>
                    </a:cxn>
                    <a:cxn ang="0">
                      <a:pos x="275" y="134"/>
                    </a:cxn>
                    <a:cxn ang="0">
                      <a:pos x="294" y="184"/>
                    </a:cxn>
                    <a:cxn ang="0">
                      <a:pos x="308" y="223"/>
                    </a:cxn>
                    <a:cxn ang="0">
                      <a:pos x="319" y="271"/>
                    </a:cxn>
                    <a:cxn ang="0">
                      <a:pos x="328" y="316"/>
                    </a:cxn>
                    <a:cxn ang="0">
                      <a:pos x="338" y="369"/>
                    </a:cxn>
                    <a:cxn ang="0">
                      <a:pos x="343" y="436"/>
                    </a:cxn>
                    <a:cxn ang="0">
                      <a:pos x="74" y="436"/>
                    </a:cxn>
                    <a:cxn ang="0">
                      <a:pos x="80" y="407"/>
                    </a:cxn>
                    <a:cxn ang="0">
                      <a:pos x="84" y="387"/>
                    </a:cxn>
                    <a:cxn ang="0">
                      <a:pos x="82" y="362"/>
                    </a:cxn>
                    <a:cxn ang="0">
                      <a:pos x="39" y="349"/>
                    </a:cxn>
                    <a:cxn ang="0">
                      <a:pos x="0" y="346"/>
                    </a:cxn>
                    <a:cxn ang="0">
                      <a:pos x="3" y="319"/>
                    </a:cxn>
                    <a:cxn ang="0">
                      <a:pos x="7" y="281"/>
                    </a:cxn>
                    <a:cxn ang="0">
                      <a:pos x="7" y="259"/>
                    </a:cxn>
                    <a:cxn ang="0">
                      <a:pos x="37" y="266"/>
                    </a:cxn>
                    <a:cxn ang="0">
                      <a:pos x="53" y="269"/>
                    </a:cxn>
                    <a:cxn ang="0">
                      <a:pos x="69" y="272"/>
                    </a:cxn>
                    <a:cxn ang="0">
                      <a:pos x="77" y="276"/>
                    </a:cxn>
                    <a:cxn ang="0">
                      <a:pos x="87" y="235"/>
                    </a:cxn>
                    <a:cxn ang="0">
                      <a:pos x="93" y="191"/>
                    </a:cxn>
                    <a:cxn ang="0">
                      <a:pos x="100" y="152"/>
                    </a:cxn>
                    <a:cxn ang="0">
                      <a:pos x="107" y="132"/>
                    </a:cxn>
                    <a:cxn ang="0">
                      <a:pos x="112" y="119"/>
                    </a:cxn>
                    <a:cxn ang="0">
                      <a:pos x="117" y="100"/>
                    </a:cxn>
                    <a:cxn ang="0">
                      <a:pos x="127" y="77"/>
                    </a:cxn>
                    <a:cxn ang="0">
                      <a:pos x="132" y="66"/>
                    </a:cxn>
                    <a:cxn ang="0">
                      <a:pos x="138" y="55"/>
                    </a:cxn>
                    <a:cxn ang="0">
                      <a:pos x="145" y="43"/>
                    </a:cxn>
                    <a:cxn ang="0">
                      <a:pos x="156" y="26"/>
                    </a:cxn>
                    <a:cxn ang="0">
                      <a:pos x="171" y="13"/>
                    </a:cxn>
                    <a:cxn ang="0">
                      <a:pos x="186" y="0"/>
                    </a:cxn>
                  </a:cxnLst>
                  <a:rect l="0" t="0" r="r" b="b"/>
                  <a:pathLst>
                    <a:path w="344" h="437">
                      <a:moveTo>
                        <a:pt x="186" y="0"/>
                      </a:moveTo>
                      <a:lnTo>
                        <a:pt x="198" y="26"/>
                      </a:lnTo>
                      <a:lnTo>
                        <a:pt x="225" y="52"/>
                      </a:lnTo>
                      <a:lnTo>
                        <a:pt x="236" y="67"/>
                      </a:lnTo>
                      <a:lnTo>
                        <a:pt x="257" y="103"/>
                      </a:lnTo>
                      <a:lnTo>
                        <a:pt x="275" y="134"/>
                      </a:lnTo>
                      <a:lnTo>
                        <a:pt x="294" y="184"/>
                      </a:lnTo>
                      <a:lnTo>
                        <a:pt x="308" y="223"/>
                      </a:lnTo>
                      <a:lnTo>
                        <a:pt x="319" y="271"/>
                      </a:lnTo>
                      <a:lnTo>
                        <a:pt x="328" y="316"/>
                      </a:lnTo>
                      <a:lnTo>
                        <a:pt x="338" y="369"/>
                      </a:lnTo>
                      <a:lnTo>
                        <a:pt x="343" y="436"/>
                      </a:lnTo>
                      <a:lnTo>
                        <a:pt x="74" y="436"/>
                      </a:lnTo>
                      <a:lnTo>
                        <a:pt x="80" y="407"/>
                      </a:lnTo>
                      <a:lnTo>
                        <a:pt x="84" y="387"/>
                      </a:lnTo>
                      <a:lnTo>
                        <a:pt x="82" y="362"/>
                      </a:lnTo>
                      <a:lnTo>
                        <a:pt x="39" y="349"/>
                      </a:lnTo>
                      <a:lnTo>
                        <a:pt x="0" y="346"/>
                      </a:lnTo>
                      <a:lnTo>
                        <a:pt x="3" y="319"/>
                      </a:lnTo>
                      <a:lnTo>
                        <a:pt x="7" y="281"/>
                      </a:lnTo>
                      <a:lnTo>
                        <a:pt x="7" y="259"/>
                      </a:lnTo>
                      <a:lnTo>
                        <a:pt x="37" y="266"/>
                      </a:lnTo>
                      <a:lnTo>
                        <a:pt x="53" y="269"/>
                      </a:lnTo>
                      <a:lnTo>
                        <a:pt x="69" y="272"/>
                      </a:lnTo>
                      <a:lnTo>
                        <a:pt x="77" y="276"/>
                      </a:lnTo>
                      <a:lnTo>
                        <a:pt x="87" y="235"/>
                      </a:lnTo>
                      <a:lnTo>
                        <a:pt x="93" y="191"/>
                      </a:lnTo>
                      <a:lnTo>
                        <a:pt x="100" y="152"/>
                      </a:lnTo>
                      <a:lnTo>
                        <a:pt x="107" y="132"/>
                      </a:lnTo>
                      <a:lnTo>
                        <a:pt x="112" y="119"/>
                      </a:lnTo>
                      <a:lnTo>
                        <a:pt x="117" y="100"/>
                      </a:lnTo>
                      <a:lnTo>
                        <a:pt x="127" y="77"/>
                      </a:lnTo>
                      <a:lnTo>
                        <a:pt x="132" y="66"/>
                      </a:lnTo>
                      <a:lnTo>
                        <a:pt x="138" y="55"/>
                      </a:lnTo>
                      <a:lnTo>
                        <a:pt x="145" y="43"/>
                      </a:lnTo>
                      <a:lnTo>
                        <a:pt x="156" y="26"/>
                      </a:lnTo>
                      <a:lnTo>
                        <a:pt x="171" y="13"/>
                      </a:lnTo>
                      <a:lnTo>
                        <a:pt x="186"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248" name="Freeform 184"/>
                <p:cNvSpPr>
                  <a:spLocks/>
                </p:cNvSpPr>
                <p:nvPr/>
              </p:nvSpPr>
              <p:spPr bwMode="auto">
                <a:xfrm>
                  <a:off x="5014" y="975"/>
                  <a:ext cx="104" cy="85"/>
                </a:xfrm>
                <a:custGeom>
                  <a:avLst/>
                  <a:gdLst/>
                  <a:ahLst/>
                  <a:cxnLst>
                    <a:cxn ang="0">
                      <a:pos x="78" y="0"/>
                    </a:cxn>
                    <a:cxn ang="0">
                      <a:pos x="75" y="1"/>
                    </a:cxn>
                    <a:cxn ang="0">
                      <a:pos x="72" y="3"/>
                    </a:cxn>
                    <a:cxn ang="0">
                      <a:pos x="68" y="5"/>
                    </a:cxn>
                    <a:cxn ang="0">
                      <a:pos x="64" y="6"/>
                    </a:cxn>
                    <a:cxn ang="0">
                      <a:pos x="59" y="11"/>
                    </a:cxn>
                    <a:cxn ang="0">
                      <a:pos x="51" y="16"/>
                    </a:cxn>
                    <a:cxn ang="0">
                      <a:pos x="42" y="23"/>
                    </a:cxn>
                    <a:cxn ang="0">
                      <a:pos x="28" y="29"/>
                    </a:cxn>
                    <a:cxn ang="0">
                      <a:pos x="17" y="32"/>
                    </a:cxn>
                    <a:cxn ang="0">
                      <a:pos x="8" y="34"/>
                    </a:cxn>
                    <a:cxn ang="0">
                      <a:pos x="3" y="45"/>
                    </a:cxn>
                    <a:cxn ang="0">
                      <a:pos x="0" y="53"/>
                    </a:cxn>
                    <a:cxn ang="0">
                      <a:pos x="0" y="64"/>
                    </a:cxn>
                    <a:cxn ang="0">
                      <a:pos x="2" y="73"/>
                    </a:cxn>
                    <a:cxn ang="0">
                      <a:pos x="6" y="82"/>
                    </a:cxn>
                    <a:cxn ang="0">
                      <a:pos x="23" y="75"/>
                    </a:cxn>
                    <a:cxn ang="0">
                      <a:pos x="24" y="64"/>
                    </a:cxn>
                    <a:cxn ang="0">
                      <a:pos x="28" y="57"/>
                    </a:cxn>
                    <a:cxn ang="0">
                      <a:pos x="33" y="54"/>
                    </a:cxn>
                    <a:cxn ang="0">
                      <a:pos x="38" y="52"/>
                    </a:cxn>
                    <a:cxn ang="0">
                      <a:pos x="44" y="52"/>
                    </a:cxn>
                    <a:cxn ang="0">
                      <a:pos x="51" y="56"/>
                    </a:cxn>
                    <a:cxn ang="0">
                      <a:pos x="56" y="63"/>
                    </a:cxn>
                    <a:cxn ang="0">
                      <a:pos x="59" y="72"/>
                    </a:cxn>
                    <a:cxn ang="0">
                      <a:pos x="65" y="79"/>
                    </a:cxn>
                    <a:cxn ang="0">
                      <a:pos x="71" y="82"/>
                    </a:cxn>
                    <a:cxn ang="0">
                      <a:pos x="78" y="82"/>
                    </a:cxn>
                    <a:cxn ang="0">
                      <a:pos x="87" y="83"/>
                    </a:cxn>
                    <a:cxn ang="0">
                      <a:pos x="92" y="83"/>
                    </a:cxn>
                    <a:cxn ang="0">
                      <a:pos x="93" y="84"/>
                    </a:cxn>
                    <a:cxn ang="0">
                      <a:pos x="97" y="78"/>
                    </a:cxn>
                    <a:cxn ang="0">
                      <a:pos x="100" y="69"/>
                    </a:cxn>
                    <a:cxn ang="0">
                      <a:pos x="103" y="60"/>
                    </a:cxn>
                    <a:cxn ang="0">
                      <a:pos x="103" y="51"/>
                    </a:cxn>
                    <a:cxn ang="0">
                      <a:pos x="102" y="41"/>
                    </a:cxn>
                    <a:cxn ang="0">
                      <a:pos x="98" y="30"/>
                    </a:cxn>
                    <a:cxn ang="0">
                      <a:pos x="93" y="20"/>
                    </a:cxn>
                    <a:cxn ang="0">
                      <a:pos x="88" y="9"/>
                    </a:cxn>
                    <a:cxn ang="0">
                      <a:pos x="78" y="0"/>
                    </a:cxn>
                  </a:cxnLst>
                  <a:rect l="0" t="0" r="r" b="b"/>
                  <a:pathLst>
                    <a:path w="104" h="85">
                      <a:moveTo>
                        <a:pt x="78" y="0"/>
                      </a:moveTo>
                      <a:lnTo>
                        <a:pt x="75" y="1"/>
                      </a:lnTo>
                      <a:lnTo>
                        <a:pt x="72" y="3"/>
                      </a:lnTo>
                      <a:lnTo>
                        <a:pt x="68" y="5"/>
                      </a:lnTo>
                      <a:lnTo>
                        <a:pt x="64" y="6"/>
                      </a:lnTo>
                      <a:lnTo>
                        <a:pt x="59" y="11"/>
                      </a:lnTo>
                      <a:lnTo>
                        <a:pt x="51" y="16"/>
                      </a:lnTo>
                      <a:lnTo>
                        <a:pt x="42" y="23"/>
                      </a:lnTo>
                      <a:lnTo>
                        <a:pt x="28" y="29"/>
                      </a:lnTo>
                      <a:lnTo>
                        <a:pt x="17" y="32"/>
                      </a:lnTo>
                      <a:lnTo>
                        <a:pt x="8" y="34"/>
                      </a:lnTo>
                      <a:lnTo>
                        <a:pt x="3" y="45"/>
                      </a:lnTo>
                      <a:lnTo>
                        <a:pt x="0" y="53"/>
                      </a:lnTo>
                      <a:lnTo>
                        <a:pt x="0" y="64"/>
                      </a:lnTo>
                      <a:lnTo>
                        <a:pt x="2" y="73"/>
                      </a:lnTo>
                      <a:lnTo>
                        <a:pt x="6" y="82"/>
                      </a:lnTo>
                      <a:lnTo>
                        <a:pt x="23" y="75"/>
                      </a:lnTo>
                      <a:lnTo>
                        <a:pt x="24" y="64"/>
                      </a:lnTo>
                      <a:lnTo>
                        <a:pt x="28" y="57"/>
                      </a:lnTo>
                      <a:lnTo>
                        <a:pt x="33" y="54"/>
                      </a:lnTo>
                      <a:lnTo>
                        <a:pt x="38" y="52"/>
                      </a:lnTo>
                      <a:lnTo>
                        <a:pt x="44" y="52"/>
                      </a:lnTo>
                      <a:lnTo>
                        <a:pt x="51" y="56"/>
                      </a:lnTo>
                      <a:lnTo>
                        <a:pt x="56" y="63"/>
                      </a:lnTo>
                      <a:lnTo>
                        <a:pt x="59" y="72"/>
                      </a:lnTo>
                      <a:lnTo>
                        <a:pt x="65" y="79"/>
                      </a:lnTo>
                      <a:lnTo>
                        <a:pt x="71" y="82"/>
                      </a:lnTo>
                      <a:lnTo>
                        <a:pt x="78" y="82"/>
                      </a:lnTo>
                      <a:lnTo>
                        <a:pt x="87" y="83"/>
                      </a:lnTo>
                      <a:lnTo>
                        <a:pt x="92" y="83"/>
                      </a:lnTo>
                      <a:lnTo>
                        <a:pt x="93" y="84"/>
                      </a:lnTo>
                      <a:lnTo>
                        <a:pt x="97" y="78"/>
                      </a:lnTo>
                      <a:lnTo>
                        <a:pt x="100" y="69"/>
                      </a:lnTo>
                      <a:lnTo>
                        <a:pt x="103" y="60"/>
                      </a:lnTo>
                      <a:lnTo>
                        <a:pt x="103" y="51"/>
                      </a:lnTo>
                      <a:lnTo>
                        <a:pt x="102" y="41"/>
                      </a:lnTo>
                      <a:lnTo>
                        <a:pt x="98" y="30"/>
                      </a:lnTo>
                      <a:lnTo>
                        <a:pt x="93" y="20"/>
                      </a:lnTo>
                      <a:lnTo>
                        <a:pt x="88" y="9"/>
                      </a:lnTo>
                      <a:lnTo>
                        <a:pt x="78" y="0"/>
                      </a:lnTo>
                    </a:path>
                  </a:pathLst>
                </a:custGeom>
                <a:solidFill>
                  <a:srgbClr val="3F1F00"/>
                </a:solidFill>
                <a:ln w="12700" cap="rnd" cmpd="sng">
                  <a:solidFill>
                    <a:srgbClr val="000000"/>
                  </a:solidFill>
                  <a:prstDash val="solid"/>
                  <a:round/>
                  <a:headEnd/>
                  <a:tailEnd/>
                </a:ln>
                <a:effectLst/>
              </p:spPr>
              <p:txBody>
                <a:bodyPr/>
                <a:lstStyle/>
                <a:p>
                  <a:endParaRPr lang="en-IN" dirty="0"/>
                </a:p>
              </p:txBody>
            </p:sp>
          </p:grpSp>
          <p:grpSp>
            <p:nvGrpSpPr>
              <p:cNvPr id="856089" name="Group 185"/>
              <p:cNvGrpSpPr>
                <a:grpSpLocks/>
              </p:cNvGrpSpPr>
              <p:nvPr/>
            </p:nvGrpSpPr>
            <p:grpSpPr bwMode="auto">
              <a:xfrm>
                <a:off x="4903" y="1043"/>
                <a:ext cx="161" cy="320"/>
                <a:chOff x="4903" y="1043"/>
                <a:chExt cx="161" cy="320"/>
              </a:xfrm>
            </p:grpSpPr>
            <p:sp>
              <p:nvSpPr>
                <p:cNvPr id="856250" name="Freeform 186"/>
                <p:cNvSpPr>
                  <a:spLocks/>
                </p:cNvSpPr>
                <p:nvPr/>
              </p:nvSpPr>
              <p:spPr bwMode="auto">
                <a:xfrm>
                  <a:off x="4903" y="1045"/>
                  <a:ext cx="159" cy="318"/>
                </a:xfrm>
                <a:custGeom>
                  <a:avLst/>
                  <a:gdLst/>
                  <a:ahLst/>
                  <a:cxnLst>
                    <a:cxn ang="0">
                      <a:pos x="158" y="0"/>
                    </a:cxn>
                    <a:cxn ang="0">
                      <a:pos x="151" y="22"/>
                    </a:cxn>
                    <a:cxn ang="0">
                      <a:pos x="148" y="48"/>
                    </a:cxn>
                    <a:cxn ang="0">
                      <a:pos x="143" y="71"/>
                    </a:cxn>
                    <a:cxn ang="0">
                      <a:pos x="139" y="95"/>
                    </a:cxn>
                    <a:cxn ang="0">
                      <a:pos x="134" y="116"/>
                    </a:cxn>
                    <a:cxn ang="0">
                      <a:pos x="122" y="144"/>
                    </a:cxn>
                    <a:cxn ang="0">
                      <a:pos x="114" y="161"/>
                    </a:cxn>
                    <a:cxn ang="0">
                      <a:pos x="108" y="182"/>
                    </a:cxn>
                    <a:cxn ang="0">
                      <a:pos x="104" y="201"/>
                    </a:cxn>
                    <a:cxn ang="0">
                      <a:pos x="100" y="218"/>
                    </a:cxn>
                    <a:cxn ang="0">
                      <a:pos x="95" y="241"/>
                    </a:cxn>
                    <a:cxn ang="0">
                      <a:pos x="92" y="261"/>
                    </a:cxn>
                    <a:cxn ang="0">
                      <a:pos x="89" y="283"/>
                    </a:cxn>
                    <a:cxn ang="0">
                      <a:pos x="86" y="300"/>
                    </a:cxn>
                    <a:cxn ang="0">
                      <a:pos x="84" y="306"/>
                    </a:cxn>
                    <a:cxn ang="0">
                      <a:pos x="80" y="313"/>
                    </a:cxn>
                    <a:cxn ang="0">
                      <a:pos x="67" y="317"/>
                    </a:cxn>
                    <a:cxn ang="0">
                      <a:pos x="74" y="315"/>
                    </a:cxn>
                    <a:cxn ang="0">
                      <a:pos x="61" y="315"/>
                    </a:cxn>
                    <a:cxn ang="0">
                      <a:pos x="56" y="312"/>
                    </a:cxn>
                    <a:cxn ang="0">
                      <a:pos x="51" y="305"/>
                    </a:cxn>
                    <a:cxn ang="0">
                      <a:pos x="44" y="298"/>
                    </a:cxn>
                    <a:cxn ang="0">
                      <a:pos x="34" y="293"/>
                    </a:cxn>
                    <a:cxn ang="0">
                      <a:pos x="24" y="292"/>
                    </a:cxn>
                    <a:cxn ang="0">
                      <a:pos x="15" y="295"/>
                    </a:cxn>
                    <a:cxn ang="0">
                      <a:pos x="0" y="303"/>
                    </a:cxn>
                  </a:cxnLst>
                  <a:rect l="0" t="0" r="r" b="b"/>
                  <a:pathLst>
                    <a:path w="159" h="318">
                      <a:moveTo>
                        <a:pt x="158" y="0"/>
                      </a:moveTo>
                      <a:lnTo>
                        <a:pt x="151" y="22"/>
                      </a:lnTo>
                      <a:lnTo>
                        <a:pt x="148" y="48"/>
                      </a:lnTo>
                      <a:lnTo>
                        <a:pt x="143" y="71"/>
                      </a:lnTo>
                      <a:lnTo>
                        <a:pt x="139" y="95"/>
                      </a:lnTo>
                      <a:lnTo>
                        <a:pt x="134" y="116"/>
                      </a:lnTo>
                      <a:lnTo>
                        <a:pt x="122" y="144"/>
                      </a:lnTo>
                      <a:lnTo>
                        <a:pt x="114" y="161"/>
                      </a:lnTo>
                      <a:lnTo>
                        <a:pt x="108" y="182"/>
                      </a:lnTo>
                      <a:lnTo>
                        <a:pt x="104" y="201"/>
                      </a:lnTo>
                      <a:lnTo>
                        <a:pt x="100" y="218"/>
                      </a:lnTo>
                      <a:lnTo>
                        <a:pt x="95" y="241"/>
                      </a:lnTo>
                      <a:lnTo>
                        <a:pt x="92" y="261"/>
                      </a:lnTo>
                      <a:lnTo>
                        <a:pt x="89" y="283"/>
                      </a:lnTo>
                      <a:lnTo>
                        <a:pt x="86" y="300"/>
                      </a:lnTo>
                      <a:lnTo>
                        <a:pt x="84" y="306"/>
                      </a:lnTo>
                      <a:lnTo>
                        <a:pt x="80" y="313"/>
                      </a:lnTo>
                      <a:lnTo>
                        <a:pt x="67" y="317"/>
                      </a:lnTo>
                      <a:lnTo>
                        <a:pt x="74" y="315"/>
                      </a:lnTo>
                      <a:lnTo>
                        <a:pt x="61" y="315"/>
                      </a:lnTo>
                      <a:lnTo>
                        <a:pt x="56" y="312"/>
                      </a:lnTo>
                      <a:lnTo>
                        <a:pt x="51" y="305"/>
                      </a:lnTo>
                      <a:lnTo>
                        <a:pt x="44" y="298"/>
                      </a:lnTo>
                      <a:lnTo>
                        <a:pt x="34" y="293"/>
                      </a:lnTo>
                      <a:lnTo>
                        <a:pt x="24" y="292"/>
                      </a:lnTo>
                      <a:lnTo>
                        <a:pt x="15" y="295"/>
                      </a:lnTo>
                      <a:lnTo>
                        <a:pt x="0" y="303"/>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sp>
              <p:nvSpPr>
                <p:cNvPr id="856251" name="Oval 187"/>
                <p:cNvSpPr>
                  <a:spLocks noChangeArrowheads="1"/>
                </p:cNvSpPr>
                <p:nvPr/>
              </p:nvSpPr>
              <p:spPr bwMode="auto">
                <a:xfrm>
                  <a:off x="5056" y="1043"/>
                  <a:ext cx="8" cy="8"/>
                </a:xfrm>
                <a:prstGeom prst="ellipse">
                  <a:avLst/>
                </a:prstGeom>
                <a:solidFill>
                  <a:srgbClr val="808080"/>
                </a:solidFill>
                <a:ln w="12700">
                  <a:solidFill>
                    <a:srgbClr val="000000"/>
                  </a:solidFill>
                  <a:round/>
                  <a:headEnd/>
                  <a:tailEnd/>
                </a:ln>
                <a:effectLst/>
              </p:spPr>
              <p:txBody>
                <a:bodyPr wrap="none" anchor="ctr"/>
                <a:lstStyle/>
                <a:p>
                  <a:endParaRPr lang="en-IN" dirty="0"/>
                </a:p>
              </p:txBody>
            </p:sp>
          </p:grpSp>
          <p:sp>
            <p:nvSpPr>
              <p:cNvPr id="856252" name="Freeform 188"/>
              <p:cNvSpPr>
                <a:spLocks/>
              </p:cNvSpPr>
              <p:nvPr/>
            </p:nvSpPr>
            <p:spPr bwMode="auto">
              <a:xfrm>
                <a:off x="5003" y="1178"/>
                <a:ext cx="17" cy="66"/>
              </a:xfrm>
              <a:custGeom>
                <a:avLst/>
                <a:gdLst/>
                <a:ahLst/>
                <a:cxnLst>
                  <a:cxn ang="0">
                    <a:pos x="16" y="0"/>
                  </a:cxn>
                  <a:cxn ang="0">
                    <a:pos x="12" y="17"/>
                  </a:cxn>
                  <a:cxn ang="0">
                    <a:pos x="8" y="37"/>
                  </a:cxn>
                  <a:cxn ang="0">
                    <a:pos x="0" y="65"/>
                  </a:cxn>
                </a:cxnLst>
                <a:rect l="0" t="0" r="r" b="b"/>
                <a:pathLst>
                  <a:path w="17" h="66">
                    <a:moveTo>
                      <a:pt x="16" y="0"/>
                    </a:moveTo>
                    <a:lnTo>
                      <a:pt x="12" y="17"/>
                    </a:lnTo>
                    <a:lnTo>
                      <a:pt x="8" y="37"/>
                    </a:lnTo>
                    <a:lnTo>
                      <a:pt x="0" y="65"/>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grpSp>
        <p:sp>
          <p:nvSpPr>
            <p:cNvPr id="856253" name="Freeform 189"/>
            <p:cNvSpPr>
              <a:spLocks/>
            </p:cNvSpPr>
            <p:nvPr/>
          </p:nvSpPr>
          <p:spPr bwMode="auto">
            <a:xfrm>
              <a:off x="5018" y="1462"/>
              <a:ext cx="100" cy="17"/>
            </a:xfrm>
            <a:custGeom>
              <a:avLst/>
              <a:gdLst/>
              <a:ahLst/>
              <a:cxnLst>
                <a:cxn ang="0">
                  <a:pos x="0" y="0"/>
                </a:cxn>
                <a:cxn ang="0">
                  <a:pos x="24" y="11"/>
                </a:cxn>
                <a:cxn ang="0">
                  <a:pos x="59" y="16"/>
                </a:cxn>
                <a:cxn ang="0">
                  <a:pos x="99" y="16"/>
                </a:cxn>
              </a:cxnLst>
              <a:rect l="0" t="0" r="r" b="b"/>
              <a:pathLst>
                <a:path w="100" h="17">
                  <a:moveTo>
                    <a:pt x="0" y="0"/>
                  </a:moveTo>
                  <a:lnTo>
                    <a:pt x="24" y="11"/>
                  </a:lnTo>
                  <a:lnTo>
                    <a:pt x="59" y="16"/>
                  </a:lnTo>
                  <a:lnTo>
                    <a:pt x="99" y="16"/>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grpSp>
      <p:grpSp>
        <p:nvGrpSpPr>
          <p:cNvPr id="856103" name="Group 190"/>
          <p:cNvGrpSpPr>
            <a:grpSpLocks/>
          </p:cNvGrpSpPr>
          <p:nvPr/>
        </p:nvGrpSpPr>
        <p:grpSpPr bwMode="auto">
          <a:xfrm>
            <a:off x="7788278" y="3871916"/>
            <a:ext cx="747713" cy="930275"/>
            <a:chOff x="3946" y="2439"/>
            <a:chExt cx="471" cy="586"/>
          </a:xfrm>
        </p:grpSpPr>
        <p:grpSp>
          <p:nvGrpSpPr>
            <p:cNvPr id="856104" name="Group 191"/>
            <p:cNvGrpSpPr>
              <a:grpSpLocks/>
            </p:cNvGrpSpPr>
            <p:nvPr/>
          </p:nvGrpSpPr>
          <p:grpSpPr bwMode="auto">
            <a:xfrm>
              <a:off x="3946" y="2439"/>
              <a:ext cx="471" cy="586"/>
              <a:chOff x="3946" y="2439"/>
              <a:chExt cx="471" cy="586"/>
            </a:xfrm>
          </p:grpSpPr>
          <p:grpSp>
            <p:nvGrpSpPr>
              <p:cNvPr id="856108" name="Group 192"/>
              <p:cNvGrpSpPr>
                <a:grpSpLocks/>
              </p:cNvGrpSpPr>
              <p:nvPr/>
            </p:nvGrpSpPr>
            <p:grpSpPr bwMode="auto">
              <a:xfrm>
                <a:off x="3946" y="2824"/>
                <a:ext cx="43" cy="46"/>
                <a:chOff x="3946" y="2824"/>
                <a:chExt cx="43" cy="46"/>
              </a:xfrm>
            </p:grpSpPr>
            <p:sp>
              <p:nvSpPr>
                <p:cNvPr id="856257" name="Freeform 193"/>
                <p:cNvSpPr>
                  <a:spLocks/>
                </p:cNvSpPr>
                <p:nvPr/>
              </p:nvSpPr>
              <p:spPr bwMode="auto">
                <a:xfrm>
                  <a:off x="3952" y="2836"/>
                  <a:ext cx="37" cy="21"/>
                </a:xfrm>
                <a:custGeom>
                  <a:avLst/>
                  <a:gdLst/>
                  <a:ahLst/>
                  <a:cxnLst>
                    <a:cxn ang="0">
                      <a:pos x="0" y="0"/>
                    </a:cxn>
                    <a:cxn ang="0">
                      <a:pos x="36" y="6"/>
                    </a:cxn>
                    <a:cxn ang="0">
                      <a:pos x="36" y="16"/>
                    </a:cxn>
                    <a:cxn ang="0">
                      <a:pos x="0" y="20"/>
                    </a:cxn>
                    <a:cxn ang="0">
                      <a:pos x="0" y="0"/>
                    </a:cxn>
                  </a:cxnLst>
                  <a:rect l="0" t="0" r="r" b="b"/>
                  <a:pathLst>
                    <a:path w="37" h="21">
                      <a:moveTo>
                        <a:pt x="0" y="0"/>
                      </a:moveTo>
                      <a:lnTo>
                        <a:pt x="36" y="6"/>
                      </a:lnTo>
                      <a:lnTo>
                        <a:pt x="36" y="16"/>
                      </a:lnTo>
                      <a:lnTo>
                        <a:pt x="0" y="20"/>
                      </a:lnTo>
                      <a:lnTo>
                        <a:pt x="0" y="0"/>
                      </a:lnTo>
                    </a:path>
                  </a:pathLst>
                </a:custGeom>
                <a:solidFill>
                  <a:srgbClr val="808080"/>
                </a:solidFill>
                <a:ln w="12700" cap="rnd" cmpd="sng">
                  <a:solidFill>
                    <a:srgbClr val="000000"/>
                  </a:solidFill>
                  <a:prstDash val="solid"/>
                  <a:round/>
                  <a:headEnd/>
                  <a:tailEnd/>
                </a:ln>
                <a:effectLst/>
              </p:spPr>
              <p:txBody>
                <a:bodyPr/>
                <a:lstStyle/>
                <a:p>
                  <a:endParaRPr lang="en-IN" dirty="0"/>
                </a:p>
              </p:txBody>
            </p:sp>
            <p:sp>
              <p:nvSpPr>
                <p:cNvPr id="856258" name="Oval 194"/>
                <p:cNvSpPr>
                  <a:spLocks noChangeArrowheads="1"/>
                </p:cNvSpPr>
                <p:nvPr/>
              </p:nvSpPr>
              <p:spPr bwMode="auto">
                <a:xfrm>
                  <a:off x="3946" y="2824"/>
                  <a:ext cx="11" cy="46"/>
                </a:xfrm>
                <a:prstGeom prst="ellipse">
                  <a:avLst/>
                </a:prstGeom>
                <a:solidFill>
                  <a:srgbClr val="808080"/>
                </a:solidFill>
                <a:ln w="12700">
                  <a:solidFill>
                    <a:srgbClr val="000000"/>
                  </a:solidFill>
                  <a:round/>
                  <a:headEnd/>
                  <a:tailEnd/>
                </a:ln>
                <a:effectLst/>
              </p:spPr>
              <p:txBody>
                <a:bodyPr wrap="none" anchor="ctr"/>
                <a:lstStyle/>
                <a:p>
                  <a:endParaRPr lang="en-IN" dirty="0"/>
                </a:p>
              </p:txBody>
            </p:sp>
          </p:grpSp>
          <p:grpSp>
            <p:nvGrpSpPr>
              <p:cNvPr id="856110" name="Group 195"/>
              <p:cNvGrpSpPr>
                <a:grpSpLocks/>
              </p:cNvGrpSpPr>
              <p:nvPr/>
            </p:nvGrpSpPr>
            <p:grpSpPr bwMode="auto">
              <a:xfrm>
                <a:off x="3978" y="2439"/>
                <a:ext cx="439" cy="586"/>
                <a:chOff x="3978" y="2439"/>
                <a:chExt cx="439" cy="586"/>
              </a:xfrm>
            </p:grpSpPr>
            <p:grpSp>
              <p:nvGrpSpPr>
                <p:cNvPr id="856124" name="Group 196"/>
                <p:cNvGrpSpPr>
                  <a:grpSpLocks/>
                </p:cNvGrpSpPr>
                <p:nvPr/>
              </p:nvGrpSpPr>
              <p:grpSpPr bwMode="auto">
                <a:xfrm>
                  <a:off x="3978" y="2816"/>
                  <a:ext cx="115" cy="105"/>
                  <a:chOff x="3978" y="2816"/>
                  <a:chExt cx="115" cy="105"/>
                </a:xfrm>
              </p:grpSpPr>
              <p:sp>
                <p:nvSpPr>
                  <p:cNvPr id="856261" name="Freeform 197"/>
                  <p:cNvSpPr>
                    <a:spLocks/>
                  </p:cNvSpPr>
                  <p:nvPr/>
                </p:nvSpPr>
                <p:spPr bwMode="auto">
                  <a:xfrm>
                    <a:off x="3993" y="2816"/>
                    <a:ext cx="41" cy="21"/>
                  </a:xfrm>
                  <a:custGeom>
                    <a:avLst/>
                    <a:gdLst/>
                    <a:ahLst/>
                    <a:cxnLst>
                      <a:cxn ang="0">
                        <a:pos x="40" y="20"/>
                      </a:cxn>
                      <a:cxn ang="0">
                        <a:pos x="27" y="10"/>
                      </a:cxn>
                      <a:cxn ang="0">
                        <a:pos x="13" y="2"/>
                      </a:cxn>
                      <a:cxn ang="0">
                        <a:pos x="7" y="0"/>
                      </a:cxn>
                      <a:cxn ang="0">
                        <a:pos x="3" y="0"/>
                      </a:cxn>
                      <a:cxn ang="0">
                        <a:pos x="0" y="1"/>
                      </a:cxn>
                      <a:cxn ang="0">
                        <a:pos x="0" y="4"/>
                      </a:cxn>
                      <a:cxn ang="0">
                        <a:pos x="0" y="7"/>
                      </a:cxn>
                      <a:cxn ang="0">
                        <a:pos x="1" y="9"/>
                      </a:cxn>
                      <a:cxn ang="0">
                        <a:pos x="3" y="12"/>
                      </a:cxn>
                      <a:cxn ang="0">
                        <a:pos x="7" y="16"/>
                      </a:cxn>
                      <a:cxn ang="0">
                        <a:pos x="14" y="20"/>
                      </a:cxn>
                      <a:cxn ang="0">
                        <a:pos x="40" y="20"/>
                      </a:cxn>
                    </a:cxnLst>
                    <a:rect l="0" t="0" r="r" b="b"/>
                    <a:pathLst>
                      <a:path w="41" h="21">
                        <a:moveTo>
                          <a:pt x="40" y="20"/>
                        </a:moveTo>
                        <a:lnTo>
                          <a:pt x="27" y="10"/>
                        </a:lnTo>
                        <a:lnTo>
                          <a:pt x="13" y="2"/>
                        </a:lnTo>
                        <a:lnTo>
                          <a:pt x="7" y="0"/>
                        </a:lnTo>
                        <a:lnTo>
                          <a:pt x="3" y="0"/>
                        </a:lnTo>
                        <a:lnTo>
                          <a:pt x="0" y="1"/>
                        </a:lnTo>
                        <a:lnTo>
                          <a:pt x="0" y="4"/>
                        </a:lnTo>
                        <a:lnTo>
                          <a:pt x="0" y="7"/>
                        </a:lnTo>
                        <a:lnTo>
                          <a:pt x="1" y="9"/>
                        </a:lnTo>
                        <a:lnTo>
                          <a:pt x="3" y="12"/>
                        </a:lnTo>
                        <a:lnTo>
                          <a:pt x="7" y="16"/>
                        </a:lnTo>
                        <a:lnTo>
                          <a:pt x="14" y="20"/>
                        </a:lnTo>
                        <a:lnTo>
                          <a:pt x="40" y="20"/>
                        </a:lnTo>
                      </a:path>
                    </a:pathLst>
                  </a:custGeom>
                  <a:solidFill>
                    <a:srgbClr val="FFBFBF"/>
                  </a:solidFill>
                  <a:ln w="12700" cap="rnd" cmpd="sng">
                    <a:solidFill>
                      <a:srgbClr val="000000"/>
                    </a:solidFill>
                    <a:prstDash val="solid"/>
                    <a:round/>
                    <a:headEnd/>
                    <a:tailEnd/>
                  </a:ln>
                  <a:effectLst/>
                </p:spPr>
                <p:txBody>
                  <a:bodyPr/>
                  <a:lstStyle/>
                  <a:p>
                    <a:endParaRPr lang="en-IN" dirty="0"/>
                  </a:p>
                </p:txBody>
              </p:sp>
              <p:sp>
                <p:nvSpPr>
                  <p:cNvPr id="856262" name="Freeform 198"/>
                  <p:cNvSpPr>
                    <a:spLocks/>
                  </p:cNvSpPr>
                  <p:nvPr/>
                </p:nvSpPr>
                <p:spPr bwMode="auto">
                  <a:xfrm>
                    <a:off x="3978" y="2827"/>
                    <a:ext cx="115" cy="94"/>
                  </a:xfrm>
                  <a:custGeom>
                    <a:avLst/>
                    <a:gdLst/>
                    <a:ahLst/>
                    <a:cxnLst>
                      <a:cxn ang="0">
                        <a:pos x="114" y="46"/>
                      </a:cxn>
                      <a:cxn ang="0">
                        <a:pos x="98" y="41"/>
                      </a:cxn>
                      <a:cxn ang="0">
                        <a:pos x="83" y="34"/>
                      </a:cxn>
                      <a:cxn ang="0">
                        <a:pos x="76" y="29"/>
                      </a:cxn>
                      <a:cxn ang="0">
                        <a:pos x="72" y="23"/>
                      </a:cxn>
                      <a:cxn ang="0">
                        <a:pos x="65" y="13"/>
                      </a:cxn>
                      <a:cxn ang="0">
                        <a:pos x="59" y="7"/>
                      </a:cxn>
                      <a:cxn ang="0">
                        <a:pos x="51" y="3"/>
                      </a:cxn>
                      <a:cxn ang="0">
                        <a:pos x="38" y="0"/>
                      </a:cxn>
                      <a:cxn ang="0">
                        <a:pos x="29" y="0"/>
                      </a:cxn>
                      <a:cxn ang="0">
                        <a:pos x="20" y="0"/>
                      </a:cxn>
                      <a:cxn ang="0">
                        <a:pos x="10" y="1"/>
                      </a:cxn>
                      <a:cxn ang="0">
                        <a:pos x="5" y="4"/>
                      </a:cxn>
                      <a:cxn ang="0">
                        <a:pos x="3" y="8"/>
                      </a:cxn>
                      <a:cxn ang="0">
                        <a:pos x="3" y="13"/>
                      </a:cxn>
                      <a:cxn ang="0">
                        <a:pos x="3" y="16"/>
                      </a:cxn>
                      <a:cxn ang="0">
                        <a:pos x="6" y="19"/>
                      </a:cxn>
                      <a:cxn ang="0">
                        <a:pos x="17" y="21"/>
                      </a:cxn>
                      <a:cxn ang="0">
                        <a:pos x="7" y="20"/>
                      </a:cxn>
                      <a:cxn ang="0">
                        <a:pos x="3" y="20"/>
                      </a:cxn>
                      <a:cxn ang="0">
                        <a:pos x="1" y="23"/>
                      </a:cxn>
                      <a:cxn ang="0">
                        <a:pos x="0" y="27"/>
                      </a:cxn>
                      <a:cxn ang="0">
                        <a:pos x="0" y="31"/>
                      </a:cxn>
                      <a:cxn ang="0">
                        <a:pos x="1" y="34"/>
                      </a:cxn>
                      <a:cxn ang="0">
                        <a:pos x="3" y="37"/>
                      </a:cxn>
                      <a:cxn ang="0">
                        <a:pos x="7" y="38"/>
                      </a:cxn>
                      <a:cxn ang="0">
                        <a:pos x="14" y="39"/>
                      </a:cxn>
                      <a:cxn ang="0">
                        <a:pos x="8" y="38"/>
                      </a:cxn>
                      <a:cxn ang="0">
                        <a:pos x="4" y="39"/>
                      </a:cxn>
                      <a:cxn ang="0">
                        <a:pos x="2" y="41"/>
                      </a:cxn>
                      <a:cxn ang="0">
                        <a:pos x="0" y="44"/>
                      </a:cxn>
                      <a:cxn ang="0">
                        <a:pos x="1" y="48"/>
                      </a:cxn>
                      <a:cxn ang="0">
                        <a:pos x="3" y="52"/>
                      </a:cxn>
                      <a:cxn ang="0">
                        <a:pos x="7" y="55"/>
                      </a:cxn>
                      <a:cxn ang="0">
                        <a:pos x="13" y="57"/>
                      </a:cxn>
                      <a:cxn ang="0">
                        <a:pos x="9" y="56"/>
                      </a:cxn>
                      <a:cxn ang="0">
                        <a:pos x="5" y="54"/>
                      </a:cxn>
                      <a:cxn ang="0">
                        <a:pos x="3" y="55"/>
                      </a:cxn>
                      <a:cxn ang="0">
                        <a:pos x="2" y="59"/>
                      </a:cxn>
                      <a:cxn ang="0">
                        <a:pos x="4" y="63"/>
                      </a:cxn>
                      <a:cxn ang="0">
                        <a:pos x="9" y="66"/>
                      </a:cxn>
                      <a:cxn ang="0">
                        <a:pos x="14" y="69"/>
                      </a:cxn>
                      <a:cxn ang="0">
                        <a:pos x="24" y="71"/>
                      </a:cxn>
                      <a:cxn ang="0">
                        <a:pos x="32" y="71"/>
                      </a:cxn>
                      <a:cxn ang="0">
                        <a:pos x="42" y="71"/>
                      </a:cxn>
                      <a:cxn ang="0">
                        <a:pos x="52" y="69"/>
                      </a:cxn>
                      <a:cxn ang="0">
                        <a:pos x="65" y="73"/>
                      </a:cxn>
                      <a:cxn ang="0">
                        <a:pos x="78" y="80"/>
                      </a:cxn>
                      <a:cxn ang="0">
                        <a:pos x="91" y="88"/>
                      </a:cxn>
                      <a:cxn ang="0">
                        <a:pos x="100" y="93"/>
                      </a:cxn>
                      <a:cxn ang="0">
                        <a:pos x="114" y="46"/>
                      </a:cxn>
                    </a:cxnLst>
                    <a:rect l="0" t="0" r="r" b="b"/>
                    <a:pathLst>
                      <a:path w="115" h="94">
                        <a:moveTo>
                          <a:pt x="114" y="46"/>
                        </a:moveTo>
                        <a:lnTo>
                          <a:pt x="98" y="41"/>
                        </a:lnTo>
                        <a:lnTo>
                          <a:pt x="83" y="34"/>
                        </a:lnTo>
                        <a:lnTo>
                          <a:pt x="76" y="29"/>
                        </a:lnTo>
                        <a:lnTo>
                          <a:pt x="72" y="23"/>
                        </a:lnTo>
                        <a:lnTo>
                          <a:pt x="65" y="13"/>
                        </a:lnTo>
                        <a:lnTo>
                          <a:pt x="59" y="7"/>
                        </a:lnTo>
                        <a:lnTo>
                          <a:pt x="51" y="3"/>
                        </a:lnTo>
                        <a:lnTo>
                          <a:pt x="38" y="0"/>
                        </a:lnTo>
                        <a:lnTo>
                          <a:pt x="29" y="0"/>
                        </a:lnTo>
                        <a:lnTo>
                          <a:pt x="20" y="0"/>
                        </a:lnTo>
                        <a:lnTo>
                          <a:pt x="10" y="1"/>
                        </a:lnTo>
                        <a:lnTo>
                          <a:pt x="5" y="4"/>
                        </a:lnTo>
                        <a:lnTo>
                          <a:pt x="3" y="8"/>
                        </a:lnTo>
                        <a:lnTo>
                          <a:pt x="3" y="13"/>
                        </a:lnTo>
                        <a:lnTo>
                          <a:pt x="3" y="16"/>
                        </a:lnTo>
                        <a:lnTo>
                          <a:pt x="6" y="19"/>
                        </a:lnTo>
                        <a:lnTo>
                          <a:pt x="17" y="21"/>
                        </a:lnTo>
                        <a:lnTo>
                          <a:pt x="7" y="20"/>
                        </a:lnTo>
                        <a:lnTo>
                          <a:pt x="3" y="20"/>
                        </a:lnTo>
                        <a:lnTo>
                          <a:pt x="1" y="23"/>
                        </a:lnTo>
                        <a:lnTo>
                          <a:pt x="0" y="27"/>
                        </a:lnTo>
                        <a:lnTo>
                          <a:pt x="0" y="31"/>
                        </a:lnTo>
                        <a:lnTo>
                          <a:pt x="1" y="34"/>
                        </a:lnTo>
                        <a:lnTo>
                          <a:pt x="3" y="37"/>
                        </a:lnTo>
                        <a:lnTo>
                          <a:pt x="7" y="38"/>
                        </a:lnTo>
                        <a:lnTo>
                          <a:pt x="14" y="39"/>
                        </a:lnTo>
                        <a:lnTo>
                          <a:pt x="8" y="38"/>
                        </a:lnTo>
                        <a:lnTo>
                          <a:pt x="4" y="39"/>
                        </a:lnTo>
                        <a:lnTo>
                          <a:pt x="2" y="41"/>
                        </a:lnTo>
                        <a:lnTo>
                          <a:pt x="0" y="44"/>
                        </a:lnTo>
                        <a:lnTo>
                          <a:pt x="1" y="48"/>
                        </a:lnTo>
                        <a:lnTo>
                          <a:pt x="3" y="52"/>
                        </a:lnTo>
                        <a:lnTo>
                          <a:pt x="7" y="55"/>
                        </a:lnTo>
                        <a:lnTo>
                          <a:pt x="13" y="57"/>
                        </a:lnTo>
                        <a:lnTo>
                          <a:pt x="9" y="56"/>
                        </a:lnTo>
                        <a:lnTo>
                          <a:pt x="5" y="54"/>
                        </a:lnTo>
                        <a:lnTo>
                          <a:pt x="3" y="55"/>
                        </a:lnTo>
                        <a:lnTo>
                          <a:pt x="2" y="59"/>
                        </a:lnTo>
                        <a:lnTo>
                          <a:pt x="4" y="63"/>
                        </a:lnTo>
                        <a:lnTo>
                          <a:pt x="9" y="66"/>
                        </a:lnTo>
                        <a:lnTo>
                          <a:pt x="14" y="69"/>
                        </a:lnTo>
                        <a:lnTo>
                          <a:pt x="24" y="71"/>
                        </a:lnTo>
                        <a:lnTo>
                          <a:pt x="32" y="71"/>
                        </a:lnTo>
                        <a:lnTo>
                          <a:pt x="42" y="71"/>
                        </a:lnTo>
                        <a:lnTo>
                          <a:pt x="52" y="69"/>
                        </a:lnTo>
                        <a:lnTo>
                          <a:pt x="65" y="73"/>
                        </a:lnTo>
                        <a:lnTo>
                          <a:pt x="78" y="80"/>
                        </a:lnTo>
                        <a:lnTo>
                          <a:pt x="91" y="88"/>
                        </a:lnTo>
                        <a:lnTo>
                          <a:pt x="100" y="93"/>
                        </a:lnTo>
                        <a:lnTo>
                          <a:pt x="114" y="46"/>
                        </a:lnTo>
                      </a:path>
                    </a:pathLst>
                  </a:custGeom>
                  <a:solidFill>
                    <a:srgbClr val="FFBFBF"/>
                  </a:solidFill>
                  <a:ln w="12700" cap="rnd" cmpd="sng">
                    <a:solidFill>
                      <a:srgbClr val="000000"/>
                    </a:solidFill>
                    <a:prstDash val="solid"/>
                    <a:round/>
                    <a:headEnd/>
                    <a:tailEnd/>
                  </a:ln>
                  <a:effectLst/>
                </p:spPr>
                <p:txBody>
                  <a:bodyPr/>
                  <a:lstStyle/>
                  <a:p>
                    <a:endParaRPr lang="en-IN" dirty="0"/>
                  </a:p>
                </p:txBody>
              </p:sp>
            </p:grpSp>
            <p:sp>
              <p:nvSpPr>
                <p:cNvPr id="856263" name="Freeform 199"/>
                <p:cNvSpPr>
                  <a:spLocks/>
                </p:cNvSpPr>
                <p:nvPr/>
              </p:nvSpPr>
              <p:spPr bwMode="auto">
                <a:xfrm>
                  <a:off x="4155" y="2660"/>
                  <a:ext cx="33" cy="157"/>
                </a:xfrm>
                <a:custGeom>
                  <a:avLst/>
                  <a:gdLst/>
                  <a:ahLst/>
                  <a:cxnLst>
                    <a:cxn ang="0">
                      <a:pos x="23" y="0"/>
                    </a:cxn>
                    <a:cxn ang="0">
                      <a:pos x="24" y="11"/>
                    </a:cxn>
                    <a:cxn ang="0">
                      <a:pos x="27" y="21"/>
                    </a:cxn>
                    <a:cxn ang="0">
                      <a:pos x="32" y="29"/>
                    </a:cxn>
                    <a:cxn ang="0">
                      <a:pos x="28" y="33"/>
                    </a:cxn>
                    <a:cxn ang="0">
                      <a:pos x="24" y="38"/>
                    </a:cxn>
                    <a:cxn ang="0">
                      <a:pos x="19" y="41"/>
                    </a:cxn>
                    <a:cxn ang="0">
                      <a:pos x="15" y="42"/>
                    </a:cxn>
                    <a:cxn ang="0">
                      <a:pos x="17" y="49"/>
                    </a:cxn>
                    <a:cxn ang="0">
                      <a:pos x="18" y="56"/>
                    </a:cxn>
                    <a:cxn ang="0">
                      <a:pos x="25" y="74"/>
                    </a:cxn>
                    <a:cxn ang="0">
                      <a:pos x="13" y="156"/>
                    </a:cxn>
                    <a:cxn ang="0">
                      <a:pos x="8" y="123"/>
                    </a:cxn>
                    <a:cxn ang="0">
                      <a:pos x="5" y="102"/>
                    </a:cxn>
                    <a:cxn ang="0">
                      <a:pos x="3" y="84"/>
                    </a:cxn>
                    <a:cxn ang="0">
                      <a:pos x="1" y="68"/>
                    </a:cxn>
                    <a:cxn ang="0">
                      <a:pos x="0" y="53"/>
                    </a:cxn>
                    <a:cxn ang="0">
                      <a:pos x="0" y="45"/>
                    </a:cxn>
                    <a:cxn ang="0">
                      <a:pos x="3" y="40"/>
                    </a:cxn>
                    <a:cxn ang="0">
                      <a:pos x="7" y="36"/>
                    </a:cxn>
                    <a:cxn ang="0">
                      <a:pos x="9" y="33"/>
                    </a:cxn>
                    <a:cxn ang="0">
                      <a:pos x="9" y="28"/>
                    </a:cxn>
                    <a:cxn ang="0">
                      <a:pos x="12" y="18"/>
                    </a:cxn>
                    <a:cxn ang="0">
                      <a:pos x="17" y="9"/>
                    </a:cxn>
                    <a:cxn ang="0">
                      <a:pos x="23" y="0"/>
                    </a:cxn>
                  </a:cxnLst>
                  <a:rect l="0" t="0" r="r" b="b"/>
                  <a:pathLst>
                    <a:path w="33" h="157">
                      <a:moveTo>
                        <a:pt x="23" y="0"/>
                      </a:moveTo>
                      <a:lnTo>
                        <a:pt x="24" y="11"/>
                      </a:lnTo>
                      <a:lnTo>
                        <a:pt x="27" y="21"/>
                      </a:lnTo>
                      <a:lnTo>
                        <a:pt x="32" y="29"/>
                      </a:lnTo>
                      <a:lnTo>
                        <a:pt x="28" y="33"/>
                      </a:lnTo>
                      <a:lnTo>
                        <a:pt x="24" y="38"/>
                      </a:lnTo>
                      <a:lnTo>
                        <a:pt x="19" y="41"/>
                      </a:lnTo>
                      <a:lnTo>
                        <a:pt x="15" y="42"/>
                      </a:lnTo>
                      <a:lnTo>
                        <a:pt x="17" y="49"/>
                      </a:lnTo>
                      <a:lnTo>
                        <a:pt x="18" y="56"/>
                      </a:lnTo>
                      <a:lnTo>
                        <a:pt x="25" y="74"/>
                      </a:lnTo>
                      <a:lnTo>
                        <a:pt x="13" y="156"/>
                      </a:lnTo>
                      <a:lnTo>
                        <a:pt x="8" y="123"/>
                      </a:lnTo>
                      <a:lnTo>
                        <a:pt x="5" y="102"/>
                      </a:lnTo>
                      <a:lnTo>
                        <a:pt x="3" y="84"/>
                      </a:lnTo>
                      <a:lnTo>
                        <a:pt x="1" y="68"/>
                      </a:lnTo>
                      <a:lnTo>
                        <a:pt x="0" y="53"/>
                      </a:lnTo>
                      <a:lnTo>
                        <a:pt x="0" y="45"/>
                      </a:lnTo>
                      <a:lnTo>
                        <a:pt x="3" y="40"/>
                      </a:lnTo>
                      <a:lnTo>
                        <a:pt x="7" y="36"/>
                      </a:lnTo>
                      <a:lnTo>
                        <a:pt x="9" y="33"/>
                      </a:lnTo>
                      <a:lnTo>
                        <a:pt x="9" y="28"/>
                      </a:lnTo>
                      <a:lnTo>
                        <a:pt x="12" y="18"/>
                      </a:lnTo>
                      <a:lnTo>
                        <a:pt x="17" y="9"/>
                      </a:lnTo>
                      <a:lnTo>
                        <a:pt x="23" y="0"/>
                      </a:lnTo>
                    </a:path>
                  </a:pathLst>
                </a:custGeom>
                <a:solidFill>
                  <a:srgbClr val="00007F"/>
                </a:solidFill>
                <a:ln w="12700" cap="rnd" cmpd="sng">
                  <a:solidFill>
                    <a:srgbClr val="000000"/>
                  </a:solidFill>
                  <a:prstDash val="solid"/>
                  <a:round/>
                  <a:headEnd/>
                  <a:tailEnd/>
                </a:ln>
                <a:effectLst/>
              </p:spPr>
              <p:txBody>
                <a:bodyPr/>
                <a:lstStyle/>
                <a:p>
                  <a:endParaRPr lang="en-IN" dirty="0"/>
                </a:p>
              </p:txBody>
            </p:sp>
            <p:sp>
              <p:nvSpPr>
                <p:cNvPr id="856264" name="Freeform 200"/>
                <p:cNvSpPr>
                  <a:spLocks/>
                </p:cNvSpPr>
                <p:nvPr/>
              </p:nvSpPr>
              <p:spPr bwMode="auto">
                <a:xfrm>
                  <a:off x="4178" y="2577"/>
                  <a:ext cx="83" cy="134"/>
                </a:xfrm>
                <a:custGeom>
                  <a:avLst/>
                  <a:gdLst/>
                  <a:ahLst/>
                  <a:cxnLst>
                    <a:cxn ang="0">
                      <a:pos x="66" y="0"/>
                    </a:cxn>
                    <a:cxn ang="0">
                      <a:pos x="82" y="26"/>
                    </a:cxn>
                    <a:cxn ang="0">
                      <a:pos x="65" y="38"/>
                    </a:cxn>
                    <a:cxn ang="0">
                      <a:pos x="48" y="57"/>
                    </a:cxn>
                    <a:cxn ang="0">
                      <a:pos x="31" y="82"/>
                    </a:cxn>
                    <a:cxn ang="0">
                      <a:pos x="19" y="109"/>
                    </a:cxn>
                    <a:cxn ang="0">
                      <a:pos x="12" y="133"/>
                    </a:cxn>
                    <a:cxn ang="0">
                      <a:pos x="11" y="121"/>
                    </a:cxn>
                    <a:cxn ang="0">
                      <a:pos x="4" y="99"/>
                    </a:cxn>
                    <a:cxn ang="0">
                      <a:pos x="1" y="92"/>
                    </a:cxn>
                    <a:cxn ang="0">
                      <a:pos x="0" y="82"/>
                    </a:cxn>
                    <a:cxn ang="0">
                      <a:pos x="0" y="78"/>
                    </a:cxn>
                    <a:cxn ang="0">
                      <a:pos x="9" y="63"/>
                    </a:cxn>
                    <a:cxn ang="0">
                      <a:pos x="23" y="46"/>
                    </a:cxn>
                    <a:cxn ang="0">
                      <a:pos x="41" y="26"/>
                    </a:cxn>
                    <a:cxn ang="0">
                      <a:pos x="66" y="0"/>
                    </a:cxn>
                  </a:cxnLst>
                  <a:rect l="0" t="0" r="r" b="b"/>
                  <a:pathLst>
                    <a:path w="83" h="134">
                      <a:moveTo>
                        <a:pt x="66" y="0"/>
                      </a:moveTo>
                      <a:lnTo>
                        <a:pt x="82" y="26"/>
                      </a:lnTo>
                      <a:lnTo>
                        <a:pt x="65" y="38"/>
                      </a:lnTo>
                      <a:lnTo>
                        <a:pt x="48" y="57"/>
                      </a:lnTo>
                      <a:lnTo>
                        <a:pt x="31" y="82"/>
                      </a:lnTo>
                      <a:lnTo>
                        <a:pt x="19" y="109"/>
                      </a:lnTo>
                      <a:lnTo>
                        <a:pt x="12" y="133"/>
                      </a:lnTo>
                      <a:lnTo>
                        <a:pt x="11" y="121"/>
                      </a:lnTo>
                      <a:lnTo>
                        <a:pt x="4" y="99"/>
                      </a:lnTo>
                      <a:lnTo>
                        <a:pt x="1" y="92"/>
                      </a:lnTo>
                      <a:lnTo>
                        <a:pt x="0" y="82"/>
                      </a:lnTo>
                      <a:lnTo>
                        <a:pt x="0" y="78"/>
                      </a:lnTo>
                      <a:lnTo>
                        <a:pt x="9" y="63"/>
                      </a:lnTo>
                      <a:lnTo>
                        <a:pt x="23" y="46"/>
                      </a:lnTo>
                      <a:lnTo>
                        <a:pt x="41" y="26"/>
                      </a:lnTo>
                      <a:lnTo>
                        <a:pt x="66" y="0"/>
                      </a:lnTo>
                    </a:path>
                  </a:pathLst>
                </a:custGeom>
                <a:solidFill>
                  <a:srgbClr val="DFFFFF"/>
                </a:solidFill>
                <a:ln w="12700" cap="rnd" cmpd="sng">
                  <a:solidFill>
                    <a:srgbClr val="000000"/>
                  </a:solidFill>
                  <a:prstDash val="solid"/>
                  <a:round/>
                  <a:headEnd/>
                  <a:tailEnd/>
                </a:ln>
                <a:effectLst/>
              </p:spPr>
              <p:txBody>
                <a:bodyPr/>
                <a:lstStyle/>
                <a:p>
                  <a:endParaRPr lang="en-IN" dirty="0"/>
                </a:p>
              </p:txBody>
            </p:sp>
            <p:sp>
              <p:nvSpPr>
                <p:cNvPr id="856265" name="Freeform 201"/>
                <p:cNvSpPr>
                  <a:spLocks/>
                </p:cNvSpPr>
                <p:nvPr/>
              </p:nvSpPr>
              <p:spPr bwMode="auto">
                <a:xfrm>
                  <a:off x="4082" y="2439"/>
                  <a:ext cx="172" cy="228"/>
                </a:xfrm>
                <a:custGeom>
                  <a:avLst/>
                  <a:gdLst/>
                  <a:ahLst/>
                  <a:cxnLst>
                    <a:cxn ang="0">
                      <a:pos x="35" y="23"/>
                    </a:cxn>
                    <a:cxn ang="0">
                      <a:pos x="50" y="12"/>
                    </a:cxn>
                    <a:cxn ang="0">
                      <a:pos x="64" y="6"/>
                    </a:cxn>
                    <a:cxn ang="0">
                      <a:pos x="78" y="1"/>
                    </a:cxn>
                    <a:cxn ang="0">
                      <a:pos x="94" y="0"/>
                    </a:cxn>
                    <a:cxn ang="0">
                      <a:pos x="109" y="1"/>
                    </a:cxn>
                    <a:cxn ang="0">
                      <a:pos x="123" y="5"/>
                    </a:cxn>
                    <a:cxn ang="0">
                      <a:pos x="139" y="15"/>
                    </a:cxn>
                    <a:cxn ang="0">
                      <a:pos x="155" y="31"/>
                    </a:cxn>
                    <a:cxn ang="0">
                      <a:pos x="165" y="50"/>
                    </a:cxn>
                    <a:cxn ang="0">
                      <a:pos x="169" y="67"/>
                    </a:cxn>
                    <a:cxn ang="0">
                      <a:pos x="171" y="83"/>
                    </a:cxn>
                    <a:cxn ang="0">
                      <a:pos x="167" y="98"/>
                    </a:cxn>
                    <a:cxn ang="0">
                      <a:pos x="162" y="109"/>
                    </a:cxn>
                    <a:cxn ang="0">
                      <a:pos x="162" y="121"/>
                    </a:cxn>
                    <a:cxn ang="0">
                      <a:pos x="164" y="138"/>
                    </a:cxn>
                    <a:cxn ang="0">
                      <a:pos x="164" y="144"/>
                    </a:cxn>
                    <a:cxn ang="0">
                      <a:pos x="138" y="165"/>
                    </a:cxn>
                    <a:cxn ang="0">
                      <a:pos x="114" y="190"/>
                    </a:cxn>
                    <a:cxn ang="0">
                      <a:pos x="94" y="218"/>
                    </a:cxn>
                    <a:cxn ang="0">
                      <a:pos x="90" y="222"/>
                    </a:cxn>
                    <a:cxn ang="0">
                      <a:pos x="85" y="225"/>
                    </a:cxn>
                    <a:cxn ang="0">
                      <a:pos x="78" y="226"/>
                    </a:cxn>
                    <a:cxn ang="0">
                      <a:pos x="71" y="223"/>
                    </a:cxn>
                    <a:cxn ang="0">
                      <a:pos x="65" y="225"/>
                    </a:cxn>
                    <a:cxn ang="0">
                      <a:pos x="59" y="226"/>
                    </a:cxn>
                    <a:cxn ang="0">
                      <a:pos x="53" y="227"/>
                    </a:cxn>
                    <a:cxn ang="0">
                      <a:pos x="49" y="225"/>
                    </a:cxn>
                    <a:cxn ang="0">
                      <a:pos x="46" y="223"/>
                    </a:cxn>
                    <a:cxn ang="0">
                      <a:pos x="43" y="221"/>
                    </a:cxn>
                    <a:cxn ang="0">
                      <a:pos x="42" y="216"/>
                    </a:cxn>
                    <a:cxn ang="0">
                      <a:pos x="42" y="210"/>
                    </a:cxn>
                    <a:cxn ang="0">
                      <a:pos x="43" y="200"/>
                    </a:cxn>
                    <a:cxn ang="0">
                      <a:pos x="39" y="200"/>
                    </a:cxn>
                    <a:cxn ang="0">
                      <a:pos x="36" y="198"/>
                    </a:cxn>
                    <a:cxn ang="0">
                      <a:pos x="36" y="194"/>
                    </a:cxn>
                    <a:cxn ang="0">
                      <a:pos x="38" y="188"/>
                    </a:cxn>
                    <a:cxn ang="0">
                      <a:pos x="32" y="188"/>
                    </a:cxn>
                    <a:cxn ang="0">
                      <a:pos x="28" y="186"/>
                    </a:cxn>
                    <a:cxn ang="0">
                      <a:pos x="27" y="181"/>
                    </a:cxn>
                    <a:cxn ang="0">
                      <a:pos x="28" y="173"/>
                    </a:cxn>
                    <a:cxn ang="0">
                      <a:pos x="21" y="176"/>
                    </a:cxn>
                    <a:cxn ang="0">
                      <a:pos x="16" y="176"/>
                    </a:cxn>
                    <a:cxn ang="0">
                      <a:pos x="12" y="176"/>
                    </a:cxn>
                    <a:cxn ang="0">
                      <a:pos x="8" y="173"/>
                    </a:cxn>
                    <a:cxn ang="0">
                      <a:pos x="6" y="169"/>
                    </a:cxn>
                    <a:cxn ang="0">
                      <a:pos x="8" y="156"/>
                    </a:cxn>
                    <a:cxn ang="0">
                      <a:pos x="12" y="145"/>
                    </a:cxn>
                    <a:cxn ang="0">
                      <a:pos x="14" y="132"/>
                    </a:cxn>
                    <a:cxn ang="0">
                      <a:pos x="12" y="126"/>
                    </a:cxn>
                    <a:cxn ang="0">
                      <a:pos x="9" y="125"/>
                    </a:cxn>
                    <a:cxn ang="0">
                      <a:pos x="5" y="124"/>
                    </a:cxn>
                    <a:cxn ang="0">
                      <a:pos x="3" y="121"/>
                    </a:cxn>
                    <a:cxn ang="0">
                      <a:pos x="1" y="109"/>
                    </a:cxn>
                    <a:cxn ang="0">
                      <a:pos x="0" y="101"/>
                    </a:cxn>
                    <a:cxn ang="0">
                      <a:pos x="0" y="88"/>
                    </a:cxn>
                    <a:cxn ang="0">
                      <a:pos x="0" y="75"/>
                    </a:cxn>
                    <a:cxn ang="0">
                      <a:pos x="1" y="65"/>
                    </a:cxn>
                    <a:cxn ang="0">
                      <a:pos x="6" y="56"/>
                    </a:cxn>
                    <a:cxn ang="0">
                      <a:pos x="12" y="48"/>
                    </a:cxn>
                    <a:cxn ang="0">
                      <a:pos x="24" y="33"/>
                    </a:cxn>
                    <a:cxn ang="0">
                      <a:pos x="35" y="23"/>
                    </a:cxn>
                  </a:cxnLst>
                  <a:rect l="0" t="0" r="r" b="b"/>
                  <a:pathLst>
                    <a:path w="172" h="228">
                      <a:moveTo>
                        <a:pt x="35" y="23"/>
                      </a:moveTo>
                      <a:lnTo>
                        <a:pt x="50" y="12"/>
                      </a:lnTo>
                      <a:lnTo>
                        <a:pt x="64" y="6"/>
                      </a:lnTo>
                      <a:lnTo>
                        <a:pt x="78" y="1"/>
                      </a:lnTo>
                      <a:lnTo>
                        <a:pt x="94" y="0"/>
                      </a:lnTo>
                      <a:lnTo>
                        <a:pt x="109" y="1"/>
                      </a:lnTo>
                      <a:lnTo>
                        <a:pt x="123" y="5"/>
                      </a:lnTo>
                      <a:lnTo>
                        <a:pt x="139" y="15"/>
                      </a:lnTo>
                      <a:lnTo>
                        <a:pt x="155" y="31"/>
                      </a:lnTo>
                      <a:lnTo>
                        <a:pt x="165" y="50"/>
                      </a:lnTo>
                      <a:lnTo>
                        <a:pt x="169" y="67"/>
                      </a:lnTo>
                      <a:lnTo>
                        <a:pt x="171" y="83"/>
                      </a:lnTo>
                      <a:lnTo>
                        <a:pt x="167" y="98"/>
                      </a:lnTo>
                      <a:lnTo>
                        <a:pt x="162" y="109"/>
                      </a:lnTo>
                      <a:lnTo>
                        <a:pt x="162" y="121"/>
                      </a:lnTo>
                      <a:lnTo>
                        <a:pt x="164" y="138"/>
                      </a:lnTo>
                      <a:lnTo>
                        <a:pt x="164" y="144"/>
                      </a:lnTo>
                      <a:lnTo>
                        <a:pt x="138" y="165"/>
                      </a:lnTo>
                      <a:lnTo>
                        <a:pt x="114" y="190"/>
                      </a:lnTo>
                      <a:lnTo>
                        <a:pt x="94" y="218"/>
                      </a:lnTo>
                      <a:lnTo>
                        <a:pt x="90" y="222"/>
                      </a:lnTo>
                      <a:lnTo>
                        <a:pt x="85" y="225"/>
                      </a:lnTo>
                      <a:lnTo>
                        <a:pt x="78" y="226"/>
                      </a:lnTo>
                      <a:lnTo>
                        <a:pt x="71" y="223"/>
                      </a:lnTo>
                      <a:lnTo>
                        <a:pt x="65" y="225"/>
                      </a:lnTo>
                      <a:lnTo>
                        <a:pt x="59" y="226"/>
                      </a:lnTo>
                      <a:lnTo>
                        <a:pt x="53" y="227"/>
                      </a:lnTo>
                      <a:lnTo>
                        <a:pt x="49" y="225"/>
                      </a:lnTo>
                      <a:lnTo>
                        <a:pt x="46" y="223"/>
                      </a:lnTo>
                      <a:lnTo>
                        <a:pt x="43" y="221"/>
                      </a:lnTo>
                      <a:lnTo>
                        <a:pt x="42" y="216"/>
                      </a:lnTo>
                      <a:lnTo>
                        <a:pt x="42" y="210"/>
                      </a:lnTo>
                      <a:lnTo>
                        <a:pt x="43" y="200"/>
                      </a:lnTo>
                      <a:lnTo>
                        <a:pt x="39" y="200"/>
                      </a:lnTo>
                      <a:lnTo>
                        <a:pt x="36" y="198"/>
                      </a:lnTo>
                      <a:lnTo>
                        <a:pt x="36" y="194"/>
                      </a:lnTo>
                      <a:lnTo>
                        <a:pt x="38" y="188"/>
                      </a:lnTo>
                      <a:lnTo>
                        <a:pt x="32" y="188"/>
                      </a:lnTo>
                      <a:lnTo>
                        <a:pt x="28" y="186"/>
                      </a:lnTo>
                      <a:lnTo>
                        <a:pt x="27" y="181"/>
                      </a:lnTo>
                      <a:lnTo>
                        <a:pt x="28" y="173"/>
                      </a:lnTo>
                      <a:lnTo>
                        <a:pt x="21" y="176"/>
                      </a:lnTo>
                      <a:lnTo>
                        <a:pt x="16" y="176"/>
                      </a:lnTo>
                      <a:lnTo>
                        <a:pt x="12" y="176"/>
                      </a:lnTo>
                      <a:lnTo>
                        <a:pt x="8" y="173"/>
                      </a:lnTo>
                      <a:lnTo>
                        <a:pt x="6" y="169"/>
                      </a:lnTo>
                      <a:lnTo>
                        <a:pt x="8" y="156"/>
                      </a:lnTo>
                      <a:lnTo>
                        <a:pt x="12" y="145"/>
                      </a:lnTo>
                      <a:lnTo>
                        <a:pt x="14" y="132"/>
                      </a:lnTo>
                      <a:lnTo>
                        <a:pt x="12" y="126"/>
                      </a:lnTo>
                      <a:lnTo>
                        <a:pt x="9" y="125"/>
                      </a:lnTo>
                      <a:lnTo>
                        <a:pt x="5" y="124"/>
                      </a:lnTo>
                      <a:lnTo>
                        <a:pt x="3" y="121"/>
                      </a:lnTo>
                      <a:lnTo>
                        <a:pt x="1" y="109"/>
                      </a:lnTo>
                      <a:lnTo>
                        <a:pt x="0" y="101"/>
                      </a:lnTo>
                      <a:lnTo>
                        <a:pt x="0" y="88"/>
                      </a:lnTo>
                      <a:lnTo>
                        <a:pt x="0" y="75"/>
                      </a:lnTo>
                      <a:lnTo>
                        <a:pt x="1" y="65"/>
                      </a:lnTo>
                      <a:lnTo>
                        <a:pt x="6" y="56"/>
                      </a:lnTo>
                      <a:lnTo>
                        <a:pt x="12" y="48"/>
                      </a:lnTo>
                      <a:lnTo>
                        <a:pt x="24" y="33"/>
                      </a:lnTo>
                      <a:lnTo>
                        <a:pt x="35" y="23"/>
                      </a:lnTo>
                    </a:path>
                  </a:pathLst>
                </a:custGeom>
                <a:solidFill>
                  <a:srgbClr val="FFBFBF"/>
                </a:solidFill>
                <a:ln w="12700" cap="rnd" cmpd="sng">
                  <a:solidFill>
                    <a:srgbClr val="000000"/>
                  </a:solidFill>
                  <a:prstDash val="solid"/>
                  <a:round/>
                  <a:headEnd/>
                  <a:tailEnd/>
                </a:ln>
                <a:effectLst/>
              </p:spPr>
              <p:txBody>
                <a:bodyPr/>
                <a:lstStyle/>
                <a:p>
                  <a:endParaRPr lang="en-IN" dirty="0"/>
                </a:p>
              </p:txBody>
            </p:sp>
            <p:sp>
              <p:nvSpPr>
                <p:cNvPr id="856266" name="Freeform 202"/>
                <p:cNvSpPr>
                  <a:spLocks/>
                </p:cNvSpPr>
                <p:nvPr/>
              </p:nvSpPr>
              <p:spPr bwMode="auto">
                <a:xfrm>
                  <a:off x="4057" y="2850"/>
                  <a:ext cx="29" cy="76"/>
                </a:xfrm>
                <a:custGeom>
                  <a:avLst/>
                  <a:gdLst/>
                  <a:ahLst/>
                  <a:cxnLst>
                    <a:cxn ang="0">
                      <a:pos x="26" y="4"/>
                    </a:cxn>
                    <a:cxn ang="0">
                      <a:pos x="7" y="0"/>
                    </a:cxn>
                    <a:cxn ang="0">
                      <a:pos x="0" y="71"/>
                    </a:cxn>
                    <a:cxn ang="0">
                      <a:pos x="12" y="75"/>
                    </a:cxn>
                    <a:cxn ang="0">
                      <a:pos x="28" y="75"/>
                    </a:cxn>
                    <a:cxn ang="0">
                      <a:pos x="26" y="4"/>
                    </a:cxn>
                  </a:cxnLst>
                  <a:rect l="0" t="0" r="r" b="b"/>
                  <a:pathLst>
                    <a:path w="29" h="76">
                      <a:moveTo>
                        <a:pt x="26" y="4"/>
                      </a:moveTo>
                      <a:lnTo>
                        <a:pt x="7" y="0"/>
                      </a:lnTo>
                      <a:lnTo>
                        <a:pt x="0" y="71"/>
                      </a:lnTo>
                      <a:lnTo>
                        <a:pt x="12" y="75"/>
                      </a:lnTo>
                      <a:lnTo>
                        <a:pt x="28" y="75"/>
                      </a:lnTo>
                      <a:lnTo>
                        <a:pt x="26" y="4"/>
                      </a:lnTo>
                    </a:path>
                  </a:pathLst>
                </a:custGeom>
                <a:solidFill>
                  <a:srgbClr val="DFFFFF"/>
                </a:solidFill>
                <a:ln w="12700" cap="rnd" cmpd="sng">
                  <a:solidFill>
                    <a:srgbClr val="000000"/>
                  </a:solidFill>
                  <a:prstDash val="solid"/>
                  <a:round/>
                  <a:headEnd/>
                  <a:tailEnd/>
                </a:ln>
                <a:effectLst/>
              </p:spPr>
              <p:txBody>
                <a:bodyPr/>
                <a:lstStyle/>
                <a:p>
                  <a:endParaRPr lang="en-IN" dirty="0"/>
                </a:p>
              </p:txBody>
            </p:sp>
            <p:sp>
              <p:nvSpPr>
                <p:cNvPr id="856267" name="Freeform 203"/>
                <p:cNvSpPr>
                  <a:spLocks/>
                </p:cNvSpPr>
                <p:nvPr/>
              </p:nvSpPr>
              <p:spPr bwMode="auto">
                <a:xfrm>
                  <a:off x="4073" y="2588"/>
                  <a:ext cx="344" cy="437"/>
                </a:xfrm>
                <a:custGeom>
                  <a:avLst/>
                  <a:gdLst/>
                  <a:ahLst/>
                  <a:cxnLst>
                    <a:cxn ang="0">
                      <a:pos x="186" y="0"/>
                    </a:cxn>
                    <a:cxn ang="0">
                      <a:pos x="198" y="26"/>
                    </a:cxn>
                    <a:cxn ang="0">
                      <a:pos x="225" y="52"/>
                    </a:cxn>
                    <a:cxn ang="0">
                      <a:pos x="236" y="67"/>
                    </a:cxn>
                    <a:cxn ang="0">
                      <a:pos x="257" y="103"/>
                    </a:cxn>
                    <a:cxn ang="0">
                      <a:pos x="275" y="134"/>
                    </a:cxn>
                    <a:cxn ang="0">
                      <a:pos x="294" y="184"/>
                    </a:cxn>
                    <a:cxn ang="0">
                      <a:pos x="308" y="223"/>
                    </a:cxn>
                    <a:cxn ang="0">
                      <a:pos x="319" y="271"/>
                    </a:cxn>
                    <a:cxn ang="0">
                      <a:pos x="328" y="316"/>
                    </a:cxn>
                    <a:cxn ang="0">
                      <a:pos x="338" y="369"/>
                    </a:cxn>
                    <a:cxn ang="0">
                      <a:pos x="343" y="436"/>
                    </a:cxn>
                    <a:cxn ang="0">
                      <a:pos x="74" y="436"/>
                    </a:cxn>
                    <a:cxn ang="0">
                      <a:pos x="80" y="407"/>
                    </a:cxn>
                    <a:cxn ang="0">
                      <a:pos x="84" y="387"/>
                    </a:cxn>
                    <a:cxn ang="0">
                      <a:pos x="82" y="362"/>
                    </a:cxn>
                    <a:cxn ang="0">
                      <a:pos x="39" y="349"/>
                    </a:cxn>
                    <a:cxn ang="0">
                      <a:pos x="0" y="346"/>
                    </a:cxn>
                    <a:cxn ang="0">
                      <a:pos x="3" y="319"/>
                    </a:cxn>
                    <a:cxn ang="0">
                      <a:pos x="7" y="281"/>
                    </a:cxn>
                    <a:cxn ang="0">
                      <a:pos x="7" y="259"/>
                    </a:cxn>
                    <a:cxn ang="0">
                      <a:pos x="37" y="266"/>
                    </a:cxn>
                    <a:cxn ang="0">
                      <a:pos x="53" y="269"/>
                    </a:cxn>
                    <a:cxn ang="0">
                      <a:pos x="69" y="272"/>
                    </a:cxn>
                    <a:cxn ang="0">
                      <a:pos x="77" y="276"/>
                    </a:cxn>
                    <a:cxn ang="0">
                      <a:pos x="87" y="235"/>
                    </a:cxn>
                    <a:cxn ang="0">
                      <a:pos x="93" y="191"/>
                    </a:cxn>
                    <a:cxn ang="0">
                      <a:pos x="100" y="152"/>
                    </a:cxn>
                    <a:cxn ang="0">
                      <a:pos x="107" y="132"/>
                    </a:cxn>
                    <a:cxn ang="0">
                      <a:pos x="112" y="119"/>
                    </a:cxn>
                    <a:cxn ang="0">
                      <a:pos x="117" y="100"/>
                    </a:cxn>
                    <a:cxn ang="0">
                      <a:pos x="127" y="77"/>
                    </a:cxn>
                    <a:cxn ang="0">
                      <a:pos x="132" y="66"/>
                    </a:cxn>
                    <a:cxn ang="0">
                      <a:pos x="138" y="55"/>
                    </a:cxn>
                    <a:cxn ang="0">
                      <a:pos x="145" y="43"/>
                    </a:cxn>
                    <a:cxn ang="0">
                      <a:pos x="156" y="26"/>
                    </a:cxn>
                    <a:cxn ang="0">
                      <a:pos x="171" y="13"/>
                    </a:cxn>
                    <a:cxn ang="0">
                      <a:pos x="186" y="0"/>
                    </a:cxn>
                  </a:cxnLst>
                  <a:rect l="0" t="0" r="r" b="b"/>
                  <a:pathLst>
                    <a:path w="344" h="437">
                      <a:moveTo>
                        <a:pt x="186" y="0"/>
                      </a:moveTo>
                      <a:lnTo>
                        <a:pt x="198" y="26"/>
                      </a:lnTo>
                      <a:lnTo>
                        <a:pt x="225" y="52"/>
                      </a:lnTo>
                      <a:lnTo>
                        <a:pt x="236" y="67"/>
                      </a:lnTo>
                      <a:lnTo>
                        <a:pt x="257" y="103"/>
                      </a:lnTo>
                      <a:lnTo>
                        <a:pt x="275" y="134"/>
                      </a:lnTo>
                      <a:lnTo>
                        <a:pt x="294" y="184"/>
                      </a:lnTo>
                      <a:lnTo>
                        <a:pt x="308" y="223"/>
                      </a:lnTo>
                      <a:lnTo>
                        <a:pt x="319" y="271"/>
                      </a:lnTo>
                      <a:lnTo>
                        <a:pt x="328" y="316"/>
                      </a:lnTo>
                      <a:lnTo>
                        <a:pt x="338" y="369"/>
                      </a:lnTo>
                      <a:lnTo>
                        <a:pt x="343" y="436"/>
                      </a:lnTo>
                      <a:lnTo>
                        <a:pt x="74" y="436"/>
                      </a:lnTo>
                      <a:lnTo>
                        <a:pt x="80" y="407"/>
                      </a:lnTo>
                      <a:lnTo>
                        <a:pt x="84" y="387"/>
                      </a:lnTo>
                      <a:lnTo>
                        <a:pt x="82" y="362"/>
                      </a:lnTo>
                      <a:lnTo>
                        <a:pt x="39" y="349"/>
                      </a:lnTo>
                      <a:lnTo>
                        <a:pt x="0" y="346"/>
                      </a:lnTo>
                      <a:lnTo>
                        <a:pt x="3" y="319"/>
                      </a:lnTo>
                      <a:lnTo>
                        <a:pt x="7" y="281"/>
                      </a:lnTo>
                      <a:lnTo>
                        <a:pt x="7" y="259"/>
                      </a:lnTo>
                      <a:lnTo>
                        <a:pt x="37" y="266"/>
                      </a:lnTo>
                      <a:lnTo>
                        <a:pt x="53" y="269"/>
                      </a:lnTo>
                      <a:lnTo>
                        <a:pt x="69" y="272"/>
                      </a:lnTo>
                      <a:lnTo>
                        <a:pt x="77" y="276"/>
                      </a:lnTo>
                      <a:lnTo>
                        <a:pt x="87" y="235"/>
                      </a:lnTo>
                      <a:lnTo>
                        <a:pt x="93" y="191"/>
                      </a:lnTo>
                      <a:lnTo>
                        <a:pt x="100" y="152"/>
                      </a:lnTo>
                      <a:lnTo>
                        <a:pt x="107" y="132"/>
                      </a:lnTo>
                      <a:lnTo>
                        <a:pt x="112" y="119"/>
                      </a:lnTo>
                      <a:lnTo>
                        <a:pt x="117" y="100"/>
                      </a:lnTo>
                      <a:lnTo>
                        <a:pt x="127" y="77"/>
                      </a:lnTo>
                      <a:lnTo>
                        <a:pt x="132" y="66"/>
                      </a:lnTo>
                      <a:lnTo>
                        <a:pt x="138" y="55"/>
                      </a:lnTo>
                      <a:lnTo>
                        <a:pt x="145" y="43"/>
                      </a:lnTo>
                      <a:lnTo>
                        <a:pt x="156" y="26"/>
                      </a:lnTo>
                      <a:lnTo>
                        <a:pt x="171" y="13"/>
                      </a:lnTo>
                      <a:lnTo>
                        <a:pt x="186"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268" name="Freeform 204"/>
                <p:cNvSpPr>
                  <a:spLocks/>
                </p:cNvSpPr>
                <p:nvPr/>
              </p:nvSpPr>
              <p:spPr bwMode="auto">
                <a:xfrm>
                  <a:off x="4150" y="2463"/>
                  <a:ext cx="104" cy="85"/>
                </a:xfrm>
                <a:custGeom>
                  <a:avLst/>
                  <a:gdLst/>
                  <a:ahLst/>
                  <a:cxnLst>
                    <a:cxn ang="0">
                      <a:pos x="78" y="0"/>
                    </a:cxn>
                    <a:cxn ang="0">
                      <a:pos x="75" y="1"/>
                    </a:cxn>
                    <a:cxn ang="0">
                      <a:pos x="72" y="3"/>
                    </a:cxn>
                    <a:cxn ang="0">
                      <a:pos x="68" y="5"/>
                    </a:cxn>
                    <a:cxn ang="0">
                      <a:pos x="64" y="6"/>
                    </a:cxn>
                    <a:cxn ang="0">
                      <a:pos x="59" y="11"/>
                    </a:cxn>
                    <a:cxn ang="0">
                      <a:pos x="51" y="16"/>
                    </a:cxn>
                    <a:cxn ang="0">
                      <a:pos x="42" y="23"/>
                    </a:cxn>
                    <a:cxn ang="0">
                      <a:pos x="28" y="29"/>
                    </a:cxn>
                    <a:cxn ang="0">
                      <a:pos x="17" y="32"/>
                    </a:cxn>
                    <a:cxn ang="0">
                      <a:pos x="8" y="34"/>
                    </a:cxn>
                    <a:cxn ang="0">
                      <a:pos x="3" y="45"/>
                    </a:cxn>
                    <a:cxn ang="0">
                      <a:pos x="0" y="53"/>
                    </a:cxn>
                    <a:cxn ang="0">
                      <a:pos x="0" y="64"/>
                    </a:cxn>
                    <a:cxn ang="0">
                      <a:pos x="2" y="73"/>
                    </a:cxn>
                    <a:cxn ang="0">
                      <a:pos x="6" y="82"/>
                    </a:cxn>
                    <a:cxn ang="0">
                      <a:pos x="23" y="75"/>
                    </a:cxn>
                    <a:cxn ang="0">
                      <a:pos x="24" y="64"/>
                    </a:cxn>
                    <a:cxn ang="0">
                      <a:pos x="28" y="57"/>
                    </a:cxn>
                    <a:cxn ang="0">
                      <a:pos x="33" y="54"/>
                    </a:cxn>
                    <a:cxn ang="0">
                      <a:pos x="38" y="52"/>
                    </a:cxn>
                    <a:cxn ang="0">
                      <a:pos x="44" y="52"/>
                    </a:cxn>
                    <a:cxn ang="0">
                      <a:pos x="51" y="56"/>
                    </a:cxn>
                    <a:cxn ang="0">
                      <a:pos x="56" y="63"/>
                    </a:cxn>
                    <a:cxn ang="0">
                      <a:pos x="59" y="72"/>
                    </a:cxn>
                    <a:cxn ang="0">
                      <a:pos x="65" y="79"/>
                    </a:cxn>
                    <a:cxn ang="0">
                      <a:pos x="71" y="82"/>
                    </a:cxn>
                    <a:cxn ang="0">
                      <a:pos x="78" y="82"/>
                    </a:cxn>
                    <a:cxn ang="0">
                      <a:pos x="87" y="83"/>
                    </a:cxn>
                    <a:cxn ang="0">
                      <a:pos x="92" y="83"/>
                    </a:cxn>
                    <a:cxn ang="0">
                      <a:pos x="93" y="84"/>
                    </a:cxn>
                    <a:cxn ang="0">
                      <a:pos x="97" y="78"/>
                    </a:cxn>
                    <a:cxn ang="0">
                      <a:pos x="100" y="69"/>
                    </a:cxn>
                    <a:cxn ang="0">
                      <a:pos x="103" y="60"/>
                    </a:cxn>
                    <a:cxn ang="0">
                      <a:pos x="103" y="51"/>
                    </a:cxn>
                    <a:cxn ang="0">
                      <a:pos x="102" y="41"/>
                    </a:cxn>
                    <a:cxn ang="0">
                      <a:pos x="98" y="30"/>
                    </a:cxn>
                    <a:cxn ang="0">
                      <a:pos x="93" y="20"/>
                    </a:cxn>
                    <a:cxn ang="0">
                      <a:pos x="88" y="9"/>
                    </a:cxn>
                    <a:cxn ang="0">
                      <a:pos x="78" y="0"/>
                    </a:cxn>
                  </a:cxnLst>
                  <a:rect l="0" t="0" r="r" b="b"/>
                  <a:pathLst>
                    <a:path w="104" h="85">
                      <a:moveTo>
                        <a:pt x="78" y="0"/>
                      </a:moveTo>
                      <a:lnTo>
                        <a:pt x="75" y="1"/>
                      </a:lnTo>
                      <a:lnTo>
                        <a:pt x="72" y="3"/>
                      </a:lnTo>
                      <a:lnTo>
                        <a:pt x="68" y="5"/>
                      </a:lnTo>
                      <a:lnTo>
                        <a:pt x="64" y="6"/>
                      </a:lnTo>
                      <a:lnTo>
                        <a:pt x="59" y="11"/>
                      </a:lnTo>
                      <a:lnTo>
                        <a:pt x="51" y="16"/>
                      </a:lnTo>
                      <a:lnTo>
                        <a:pt x="42" y="23"/>
                      </a:lnTo>
                      <a:lnTo>
                        <a:pt x="28" y="29"/>
                      </a:lnTo>
                      <a:lnTo>
                        <a:pt x="17" y="32"/>
                      </a:lnTo>
                      <a:lnTo>
                        <a:pt x="8" y="34"/>
                      </a:lnTo>
                      <a:lnTo>
                        <a:pt x="3" y="45"/>
                      </a:lnTo>
                      <a:lnTo>
                        <a:pt x="0" y="53"/>
                      </a:lnTo>
                      <a:lnTo>
                        <a:pt x="0" y="64"/>
                      </a:lnTo>
                      <a:lnTo>
                        <a:pt x="2" y="73"/>
                      </a:lnTo>
                      <a:lnTo>
                        <a:pt x="6" y="82"/>
                      </a:lnTo>
                      <a:lnTo>
                        <a:pt x="23" y="75"/>
                      </a:lnTo>
                      <a:lnTo>
                        <a:pt x="24" y="64"/>
                      </a:lnTo>
                      <a:lnTo>
                        <a:pt x="28" y="57"/>
                      </a:lnTo>
                      <a:lnTo>
                        <a:pt x="33" y="54"/>
                      </a:lnTo>
                      <a:lnTo>
                        <a:pt x="38" y="52"/>
                      </a:lnTo>
                      <a:lnTo>
                        <a:pt x="44" y="52"/>
                      </a:lnTo>
                      <a:lnTo>
                        <a:pt x="51" y="56"/>
                      </a:lnTo>
                      <a:lnTo>
                        <a:pt x="56" y="63"/>
                      </a:lnTo>
                      <a:lnTo>
                        <a:pt x="59" y="72"/>
                      </a:lnTo>
                      <a:lnTo>
                        <a:pt x="65" y="79"/>
                      </a:lnTo>
                      <a:lnTo>
                        <a:pt x="71" y="82"/>
                      </a:lnTo>
                      <a:lnTo>
                        <a:pt x="78" y="82"/>
                      </a:lnTo>
                      <a:lnTo>
                        <a:pt x="87" y="83"/>
                      </a:lnTo>
                      <a:lnTo>
                        <a:pt x="92" y="83"/>
                      </a:lnTo>
                      <a:lnTo>
                        <a:pt x="93" y="84"/>
                      </a:lnTo>
                      <a:lnTo>
                        <a:pt x="97" y="78"/>
                      </a:lnTo>
                      <a:lnTo>
                        <a:pt x="100" y="69"/>
                      </a:lnTo>
                      <a:lnTo>
                        <a:pt x="103" y="60"/>
                      </a:lnTo>
                      <a:lnTo>
                        <a:pt x="103" y="51"/>
                      </a:lnTo>
                      <a:lnTo>
                        <a:pt x="102" y="41"/>
                      </a:lnTo>
                      <a:lnTo>
                        <a:pt x="98" y="30"/>
                      </a:lnTo>
                      <a:lnTo>
                        <a:pt x="93" y="20"/>
                      </a:lnTo>
                      <a:lnTo>
                        <a:pt x="88" y="9"/>
                      </a:lnTo>
                      <a:lnTo>
                        <a:pt x="78" y="0"/>
                      </a:lnTo>
                    </a:path>
                  </a:pathLst>
                </a:custGeom>
                <a:solidFill>
                  <a:srgbClr val="3F1F00"/>
                </a:solidFill>
                <a:ln w="12700" cap="rnd" cmpd="sng">
                  <a:solidFill>
                    <a:srgbClr val="000000"/>
                  </a:solidFill>
                  <a:prstDash val="solid"/>
                  <a:round/>
                  <a:headEnd/>
                  <a:tailEnd/>
                </a:ln>
                <a:effectLst/>
              </p:spPr>
              <p:txBody>
                <a:bodyPr/>
                <a:lstStyle/>
                <a:p>
                  <a:endParaRPr lang="en-IN" dirty="0"/>
                </a:p>
              </p:txBody>
            </p:sp>
          </p:grpSp>
          <p:grpSp>
            <p:nvGrpSpPr>
              <p:cNvPr id="856125" name="Group 205"/>
              <p:cNvGrpSpPr>
                <a:grpSpLocks/>
              </p:cNvGrpSpPr>
              <p:nvPr/>
            </p:nvGrpSpPr>
            <p:grpSpPr bwMode="auto">
              <a:xfrm>
                <a:off x="4039" y="2531"/>
                <a:ext cx="161" cy="320"/>
                <a:chOff x="4039" y="2531"/>
                <a:chExt cx="161" cy="320"/>
              </a:xfrm>
            </p:grpSpPr>
            <p:sp>
              <p:nvSpPr>
                <p:cNvPr id="856270" name="Freeform 206"/>
                <p:cNvSpPr>
                  <a:spLocks/>
                </p:cNvSpPr>
                <p:nvPr/>
              </p:nvSpPr>
              <p:spPr bwMode="auto">
                <a:xfrm>
                  <a:off x="4039" y="2533"/>
                  <a:ext cx="159" cy="318"/>
                </a:xfrm>
                <a:custGeom>
                  <a:avLst/>
                  <a:gdLst/>
                  <a:ahLst/>
                  <a:cxnLst>
                    <a:cxn ang="0">
                      <a:pos x="158" y="0"/>
                    </a:cxn>
                    <a:cxn ang="0">
                      <a:pos x="151" y="22"/>
                    </a:cxn>
                    <a:cxn ang="0">
                      <a:pos x="148" y="48"/>
                    </a:cxn>
                    <a:cxn ang="0">
                      <a:pos x="143" y="71"/>
                    </a:cxn>
                    <a:cxn ang="0">
                      <a:pos x="139" y="95"/>
                    </a:cxn>
                    <a:cxn ang="0">
                      <a:pos x="134" y="116"/>
                    </a:cxn>
                    <a:cxn ang="0">
                      <a:pos x="122" y="144"/>
                    </a:cxn>
                    <a:cxn ang="0">
                      <a:pos x="114" y="161"/>
                    </a:cxn>
                    <a:cxn ang="0">
                      <a:pos x="108" y="182"/>
                    </a:cxn>
                    <a:cxn ang="0">
                      <a:pos x="104" y="201"/>
                    </a:cxn>
                    <a:cxn ang="0">
                      <a:pos x="100" y="218"/>
                    </a:cxn>
                    <a:cxn ang="0">
                      <a:pos x="95" y="241"/>
                    </a:cxn>
                    <a:cxn ang="0">
                      <a:pos x="92" y="261"/>
                    </a:cxn>
                    <a:cxn ang="0">
                      <a:pos x="89" y="283"/>
                    </a:cxn>
                    <a:cxn ang="0">
                      <a:pos x="86" y="300"/>
                    </a:cxn>
                    <a:cxn ang="0">
                      <a:pos x="84" y="306"/>
                    </a:cxn>
                    <a:cxn ang="0">
                      <a:pos x="80" y="313"/>
                    </a:cxn>
                    <a:cxn ang="0">
                      <a:pos x="67" y="317"/>
                    </a:cxn>
                    <a:cxn ang="0">
                      <a:pos x="74" y="315"/>
                    </a:cxn>
                    <a:cxn ang="0">
                      <a:pos x="61" y="315"/>
                    </a:cxn>
                    <a:cxn ang="0">
                      <a:pos x="56" y="312"/>
                    </a:cxn>
                    <a:cxn ang="0">
                      <a:pos x="51" y="305"/>
                    </a:cxn>
                    <a:cxn ang="0">
                      <a:pos x="44" y="298"/>
                    </a:cxn>
                    <a:cxn ang="0">
                      <a:pos x="34" y="293"/>
                    </a:cxn>
                    <a:cxn ang="0">
                      <a:pos x="24" y="292"/>
                    </a:cxn>
                    <a:cxn ang="0">
                      <a:pos x="15" y="295"/>
                    </a:cxn>
                    <a:cxn ang="0">
                      <a:pos x="0" y="303"/>
                    </a:cxn>
                  </a:cxnLst>
                  <a:rect l="0" t="0" r="r" b="b"/>
                  <a:pathLst>
                    <a:path w="159" h="318">
                      <a:moveTo>
                        <a:pt x="158" y="0"/>
                      </a:moveTo>
                      <a:lnTo>
                        <a:pt x="151" y="22"/>
                      </a:lnTo>
                      <a:lnTo>
                        <a:pt x="148" y="48"/>
                      </a:lnTo>
                      <a:lnTo>
                        <a:pt x="143" y="71"/>
                      </a:lnTo>
                      <a:lnTo>
                        <a:pt x="139" y="95"/>
                      </a:lnTo>
                      <a:lnTo>
                        <a:pt x="134" y="116"/>
                      </a:lnTo>
                      <a:lnTo>
                        <a:pt x="122" y="144"/>
                      </a:lnTo>
                      <a:lnTo>
                        <a:pt x="114" y="161"/>
                      </a:lnTo>
                      <a:lnTo>
                        <a:pt x="108" y="182"/>
                      </a:lnTo>
                      <a:lnTo>
                        <a:pt x="104" y="201"/>
                      </a:lnTo>
                      <a:lnTo>
                        <a:pt x="100" y="218"/>
                      </a:lnTo>
                      <a:lnTo>
                        <a:pt x="95" y="241"/>
                      </a:lnTo>
                      <a:lnTo>
                        <a:pt x="92" y="261"/>
                      </a:lnTo>
                      <a:lnTo>
                        <a:pt x="89" y="283"/>
                      </a:lnTo>
                      <a:lnTo>
                        <a:pt x="86" y="300"/>
                      </a:lnTo>
                      <a:lnTo>
                        <a:pt x="84" y="306"/>
                      </a:lnTo>
                      <a:lnTo>
                        <a:pt x="80" y="313"/>
                      </a:lnTo>
                      <a:lnTo>
                        <a:pt x="67" y="317"/>
                      </a:lnTo>
                      <a:lnTo>
                        <a:pt x="74" y="315"/>
                      </a:lnTo>
                      <a:lnTo>
                        <a:pt x="61" y="315"/>
                      </a:lnTo>
                      <a:lnTo>
                        <a:pt x="56" y="312"/>
                      </a:lnTo>
                      <a:lnTo>
                        <a:pt x="51" y="305"/>
                      </a:lnTo>
                      <a:lnTo>
                        <a:pt x="44" y="298"/>
                      </a:lnTo>
                      <a:lnTo>
                        <a:pt x="34" y="293"/>
                      </a:lnTo>
                      <a:lnTo>
                        <a:pt x="24" y="292"/>
                      </a:lnTo>
                      <a:lnTo>
                        <a:pt x="15" y="295"/>
                      </a:lnTo>
                      <a:lnTo>
                        <a:pt x="0" y="303"/>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sp>
              <p:nvSpPr>
                <p:cNvPr id="856271" name="Oval 207"/>
                <p:cNvSpPr>
                  <a:spLocks noChangeArrowheads="1"/>
                </p:cNvSpPr>
                <p:nvPr/>
              </p:nvSpPr>
              <p:spPr bwMode="auto">
                <a:xfrm>
                  <a:off x="4192" y="2531"/>
                  <a:ext cx="8" cy="8"/>
                </a:xfrm>
                <a:prstGeom prst="ellipse">
                  <a:avLst/>
                </a:prstGeom>
                <a:solidFill>
                  <a:srgbClr val="808080"/>
                </a:solidFill>
                <a:ln w="12700">
                  <a:solidFill>
                    <a:srgbClr val="000000"/>
                  </a:solidFill>
                  <a:round/>
                  <a:headEnd/>
                  <a:tailEnd/>
                </a:ln>
                <a:effectLst/>
              </p:spPr>
              <p:txBody>
                <a:bodyPr wrap="none" anchor="ctr"/>
                <a:lstStyle/>
                <a:p>
                  <a:endParaRPr lang="en-IN" dirty="0"/>
                </a:p>
              </p:txBody>
            </p:sp>
          </p:grpSp>
          <p:sp>
            <p:nvSpPr>
              <p:cNvPr id="856272" name="Freeform 208"/>
              <p:cNvSpPr>
                <a:spLocks/>
              </p:cNvSpPr>
              <p:nvPr/>
            </p:nvSpPr>
            <p:spPr bwMode="auto">
              <a:xfrm>
                <a:off x="4139" y="2666"/>
                <a:ext cx="17" cy="66"/>
              </a:xfrm>
              <a:custGeom>
                <a:avLst/>
                <a:gdLst/>
                <a:ahLst/>
                <a:cxnLst>
                  <a:cxn ang="0">
                    <a:pos x="16" y="0"/>
                  </a:cxn>
                  <a:cxn ang="0">
                    <a:pos x="12" y="17"/>
                  </a:cxn>
                  <a:cxn ang="0">
                    <a:pos x="8" y="37"/>
                  </a:cxn>
                  <a:cxn ang="0">
                    <a:pos x="0" y="65"/>
                  </a:cxn>
                </a:cxnLst>
                <a:rect l="0" t="0" r="r" b="b"/>
                <a:pathLst>
                  <a:path w="17" h="66">
                    <a:moveTo>
                      <a:pt x="16" y="0"/>
                    </a:moveTo>
                    <a:lnTo>
                      <a:pt x="12" y="17"/>
                    </a:lnTo>
                    <a:lnTo>
                      <a:pt x="8" y="37"/>
                    </a:lnTo>
                    <a:lnTo>
                      <a:pt x="0" y="65"/>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grpSp>
        <p:sp>
          <p:nvSpPr>
            <p:cNvPr id="856273" name="Freeform 209"/>
            <p:cNvSpPr>
              <a:spLocks/>
            </p:cNvSpPr>
            <p:nvPr/>
          </p:nvSpPr>
          <p:spPr bwMode="auto">
            <a:xfrm>
              <a:off x="4154" y="2950"/>
              <a:ext cx="100" cy="17"/>
            </a:xfrm>
            <a:custGeom>
              <a:avLst/>
              <a:gdLst/>
              <a:ahLst/>
              <a:cxnLst>
                <a:cxn ang="0">
                  <a:pos x="0" y="0"/>
                </a:cxn>
                <a:cxn ang="0">
                  <a:pos x="24" y="11"/>
                </a:cxn>
                <a:cxn ang="0">
                  <a:pos x="59" y="16"/>
                </a:cxn>
                <a:cxn ang="0">
                  <a:pos x="99" y="16"/>
                </a:cxn>
              </a:cxnLst>
              <a:rect l="0" t="0" r="r" b="b"/>
              <a:pathLst>
                <a:path w="100" h="17">
                  <a:moveTo>
                    <a:pt x="0" y="0"/>
                  </a:moveTo>
                  <a:lnTo>
                    <a:pt x="24" y="11"/>
                  </a:lnTo>
                  <a:lnTo>
                    <a:pt x="59" y="16"/>
                  </a:lnTo>
                  <a:lnTo>
                    <a:pt x="99" y="16"/>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grpSp>
      <p:grpSp>
        <p:nvGrpSpPr>
          <p:cNvPr id="856129" name="Group 210"/>
          <p:cNvGrpSpPr>
            <a:grpSpLocks/>
          </p:cNvGrpSpPr>
          <p:nvPr/>
        </p:nvGrpSpPr>
        <p:grpSpPr bwMode="auto">
          <a:xfrm>
            <a:off x="8151816" y="5316538"/>
            <a:ext cx="1831975" cy="1312862"/>
            <a:chOff x="4175" y="3349"/>
            <a:chExt cx="1154" cy="827"/>
          </a:xfrm>
        </p:grpSpPr>
        <p:grpSp>
          <p:nvGrpSpPr>
            <p:cNvPr id="856131" name="Group 211"/>
            <p:cNvGrpSpPr>
              <a:grpSpLocks/>
            </p:cNvGrpSpPr>
            <p:nvPr/>
          </p:nvGrpSpPr>
          <p:grpSpPr bwMode="auto">
            <a:xfrm>
              <a:off x="4993" y="3397"/>
              <a:ext cx="336" cy="732"/>
              <a:chOff x="4993" y="3397"/>
              <a:chExt cx="336" cy="732"/>
            </a:xfrm>
          </p:grpSpPr>
          <p:grpSp>
            <p:nvGrpSpPr>
              <p:cNvPr id="856145" name="Group 212"/>
              <p:cNvGrpSpPr>
                <a:grpSpLocks/>
              </p:cNvGrpSpPr>
              <p:nvPr/>
            </p:nvGrpSpPr>
            <p:grpSpPr bwMode="auto">
              <a:xfrm>
                <a:off x="5126" y="3397"/>
                <a:ext cx="95" cy="96"/>
                <a:chOff x="5126" y="3397"/>
                <a:chExt cx="95" cy="96"/>
              </a:xfrm>
            </p:grpSpPr>
            <p:sp>
              <p:nvSpPr>
                <p:cNvPr id="856277" name="Freeform 213"/>
                <p:cNvSpPr>
                  <a:spLocks/>
                </p:cNvSpPr>
                <p:nvPr/>
              </p:nvSpPr>
              <p:spPr bwMode="auto">
                <a:xfrm>
                  <a:off x="5194" y="3449"/>
                  <a:ext cx="26" cy="44"/>
                </a:xfrm>
                <a:custGeom>
                  <a:avLst/>
                  <a:gdLst/>
                  <a:ahLst/>
                  <a:cxnLst>
                    <a:cxn ang="0">
                      <a:pos x="16" y="0"/>
                    </a:cxn>
                    <a:cxn ang="0">
                      <a:pos x="25" y="20"/>
                    </a:cxn>
                    <a:cxn ang="0">
                      <a:pos x="8" y="43"/>
                    </a:cxn>
                    <a:cxn ang="0">
                      <a:pos x="0" y="26"/>
                    </a:cxn>
                    <a:cxn ang="0">
                      <a:pos x="16" y="0"/>
                    </a:cxn>
                  </a:cxnLst>
                  <a:rect l="0" t="0" r="r" b="b"/>
                  <a:pathLst>
                    <a:path w="26" h="44">
                      <a:moveTo>
                        <a:pt x="16" y="0"/>
                      </a:moveTo>
                      <a:lnTo>
                        <a:pt x="25" y="20"/>
                      </a:lnTo>
                      <a:lnTo>
                        <a:pt x="8" y="43"/>
                      </a:lnTo>
                      <a:lnTo>
                        <a:pt x="0" y="26"/>
                      </a:lnTo>
                      <a:lnTo>
                        <a:pt x="16" y="0"/>
                      </a:lnTo>
                    </a:path>
                  </a:pathLst>
                </a:custGeom>
                <a:solidFill>
                  <a:srgbClr val="DFDFDF"/>
                </a:solidFill>
                <a:ln w="12700" cap="rnd" cmpd="sng">
                  <a:solidFill>
                    <a:srgbClr val="000000"/>
                  </a:solidFill>
                  <a:prstDash val="solid"/>
                  <a:round/>
                  <a:headEnd/>
                  <a:tailEnd/>
                </a:ln>
                <a:effectLst/>
              </p:spPr>
              <p:txBody>
                <a:bodyPr/>
                <a:lstStyle/>
                <a:p>
                  <a:endParaRPr lang="en-IN" dirty="0"/>
                </a:p>
              </p:txBody>
            </p:sp>
            <p:sp>
              <p:nvSpPr>
                <p:cNvPr id="856278" name="Freeform 214"/>
                <p:cNvSpPr>
                  <a:spLocks/>
                </p:cNvSpPr>
                <p:nvPr/>
              </p:nvSpPr>
              <p:spPr bwMode="auto">
                <a:xfrm>
                  <a:off x="5126" y="3397"/>
                  <a:ext cx="95" cy="82"/>
                </a:xfrm>
                <a:custGeom>
                  <a:avLst/>
                  <a:gdLst/>
                  <a:ahLst/>
                  <a:cxnLst>
                    <a:cxn ang="0">
                      <a:pos x="0" y="52"/>
                    </a:cxn>
                    <a:cxn ang="0">
                      <a:pos x="10" y="7"/>
                    </a:cxn>
                    <a:cxn ang="0">
                      <a:pos x="56" y="0"/>
                    </a:cxn>
                    <a:cxn ang="0">
                      <a:pos x="94" y="39"/>
                    </a:cxn>
                    <a:cxn ang="0">
                      <a:pos x="70" y="81"/>
                    </a:cxn>
                    <a:cxn ang="0">
                      <a:pos x="0" y="52"/>
                    </a:cxn>
                  </a:cxnLst>
                  <a:rect l="0" t="0" r="r" b="b"/>
                  <a:pathLst>
                    <a:path w="95" h="82">
                      <a:moveTo>
                        <a:pt x="0" y="52"/>
                      </a:moveTo>
                      <a:lnTo>
                        <a:pt x="10" y="7"/>
                      </a:lnTo>
                      <a:lnTo>
                        <a:pt x="56" y="0"/>
                      </a:lnTo>
                      <a:lnTo>
                        <a:pt x="94" y="39"/>
                      </a:lnTo>
                      <a:lnTo>
                        <a:pt x="70" y="81"/>
                      </a:lnTo>
                      <a:lnTo>
                        <a:pt x="0" y="52"/>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279" name="Freeform 215"/>
                <p:cNvSpPr>
                  <a:spLocks/>
                </p:cNvSpPr>
                <p:nvPr/>
              </p:nvSpPr>
              <p:spPr bwMode="auto">
                <a:xfrm>
                  <a:off x="5133" y="3408"/>
                  <a:ext cx="81" cy="44"/>
                </a:xfrm>
                <a:custGeom>
                  <a:avLst/>
                  <a:gdLst/>
                  <a:ahLst/>
                  <a:cxnLst>
                    <a:cxn ang="0">
                      <a:pos x="1" y="6"/>
                    </a:cxn>
                    <a:cxn ang="0">
                      <a:pos x="45" y="0"/>
                    </a:cxn>
                    <a:cxn ang="0">
                      <a:pos x="80" y="35"/>
                    </a:cxn>
                    <a:cxn ang="0">
                      <a:pos x="76" y="43"/>
                    </a:cxn>
                    <a:cxn ang="0">
                      <a:pos x="42" y="8"/>
                    </a:cxn>
                    <a:cxn ang="0">
                      <a:pos x="0" y="14"/>
                    </a:cxn>
                    <a:cxn ang="0">
                      <a:pos x="1" y="6"/>
                    </a:cxn>
                  </a:cxnLst>
                  <a:rect l="0" t="0" r="r" b="b"/>
                  <a:pathLst>
                    <a:path w="81" h="44">
                      <a:moveTo>
                        <a:pt x="1" y="6"/>
                      </a:moveTo>
                      <a:lnTo>
                        <a:pt x="45" y="0"/>
                      </a:lnTo>
                      <a:lnTo>
                        <a:pt x="80" y="35"/>
                      </a:lnTo>
                      <a:lnTo>
                        <a:pt x="76" y="43"/>
                      </a:lnTo>
                      <a:lnTo>
                        <a:pt x="42" y="8"/>
                      </a:lnTo>
                      <a:lnTo>
                        <a:pt x="0" y="14"/>
                      </a:lnTo>
                      <a:lnTo>
                        <a:pt x="1" y="6"/>
                      </a:lnTo>
                    </a:path>
                  </a:pathLst>
                </a:custGeom>
                <a:solidFill>
                  <a:srgbClr val="808080"/>
                </a:solidFill>
                <a:ln w="9525" cap="rnd">
                  <a:noFill/>
                  <a:round/>
                  <a:headEnd/>
                  <a:tailEnd/>
                </a:ln>
                <a:effectLst/>
              </p:spPr>
              <p:txBody>
                <a:bodyPr/>
                <a:lstStyle/>
                <a:p>
                  <a:endParaRPr lang="en-IN" dirty="0"/>
                </a:p>
              </p:txBody>
            </p:sp>
          </p:grpSp>
          <p:grpSp>
            <p:nvGrpSpPr>
              <p:cNvPr id="856146" name="Group 216"/>
              <p:cNvGrpSpPr>
                <a:grpSpLocks/>
              </p:cNvGrpSpPr>
              <p:nvPr/>
            </p:nvGrpSpPr>
            <p:grpSpPr bwMode="auto">
              <a:xfrm>
                <a:off x="4993" y="3446"/>
                <a:ext cx="336" cy="683"/>
                <a:chOff x="4993" y="3446"/>
                <a:chExt cx="336" cy="683"/>
              </a:xfrm>
            </p:grpSpPr>
            <p:sp>
              <p:nvSpPr>
                <p:cNvPr id="856281" name="Freeform 217"/>
                <p:cNvSpPr>
                  <a:spLocks/>
                </p:cNvSpPr>
                <p:nvPr/>
              </p:nvSpPr>
              <p:spPr bwMode="auto">
                <a:xfrm>
                  <a:off x="5010" y="3846"/>
                  <a:ext cx="312" cy="158"/>
                </a:xfrm>
                <a:custGeom>
                  <a:avLst/>
                  <a:gdLst/>
                  <a:ahLst/>
                  <a:cxnLst>
                    <a:cxn ang="0">
                      <a:pos x="125" y="9"/>
                    </a:cxn>
                    <a:cxn ang="0">
                      <a:pos x="8" y="79"/>
                    </a:cxn>
                    <a:cxn ang="0">
                      <a:pos x="0" y="157"/>
                    </a:cxn>
                    <a:cxn ang="0">
                      <a:pos x="268" y="157"/>
                    </a:cxn>
                    <a:cxn ang="0">
                      <a:pos x="311" y="56"/>
                    </a:cxn>
                    <a:cxn ang="0">
                      <a:pos x="304" y="0"/>
                    </a:cxn>
                    <a:cxn ang="0">
                      <a:pos x="125" y="9"/>
                    </a:cxn>
                  </a:cxnLst>
                  <a:rect l="0" t="0" r="r" b="b"/>
                  <a:pathLst>
                    <a:path w="312" h="158">
                      <a:moveTo>
                        <a:pt x="125" y="9"/>
                      </a:moveTo>
                      <a:lnTo>
                        <a:pt x="8" y="79"/>
                      </a:lnTo>
                      <a:lnTo>
                        <a:pt x="0" y="157"/>
                      </a:lnTo>
                      <a:lnTo>
                        <a:pt x="268" y="157"/>
                      </a:lnTo>
                      <a:lnTo>
                        <a:pt x="311" y="56"/>
                      </a:lnTo>
                      <a:lnTo>
                        <a:pt x="304" y="0"/>
                      </a:lnTo>
                      <a:lnTo>
                        <a:pt x="125" y="9"/>
                      </a:lnTo>
                    </a:path>
                  </a:pathLst>
                </a:custGeom>
                <a:solidFill>
                  <a:srgbClr val="DFDFDF"/>
                </a:solidFill>
                <a:ln w="12700" cap="rnd" cmpd="sng">
                  <a:solidFill>
                    <a:srgbClr val="000000"/>
                  </a:solidFill>
                  <a:prstDash val="solid"/>
                  <a:round/>
                  <a:headEnd/>
                  <a:tailEnd/>
                </a:ln>
                <a:effectLst/>
              </p:spPr>
              <p:txBody>
                <a:bodyPr/>
                <a:lstStyle/>
                <a:p>
                  <a:endParaRPr lang="en-IN" dirty="0"/>
                </a:p>
              </p:txBody>
            </p:sp>
            <p:grpSp>
              <p:nvGrpSpPr>
                <p:cNvPr id="856150" name="Group 218"/>
                <p:cNvGrpSpPr>
                  <a:grpSpLocks/>
                </p:cNvGrpSpPr>
                <p:nvPr/>
              </p:nvGrpSpPr>
              <p:grpSpPr bwMode="auto">
                <a:xfrm>
                  <a:off x="5013" y="4002"/>
                  <a:ext cx="158" cy="127"/>
                  <a:chOff x="5013" y="4002"/>
                  <a:chExt cx="158" cy="127"/>
                </a:xfrm>
              </p:grpSpPr>
              <p:sp>
                <p:nvSpPr>
                  <p:cNvPr id="856283" name="Freeform 219"/>
                  <p:cNvSpPr>
                    <a:spLocks/>
                  </p:cNvSpPr>
                  <p:nvPr/>
                </p:nvSpPr>
                <p:spPr bwMode="auto">
                  <a:xfrm>
                    <a:off x="5013" y="4002"/>
                    <a:ext cx="70" cy="125"/>
                  </a:xfrm>
                  <a:custGeom>
                    <a:avLst/>
                    <a:gdLst/>
                    <a:ahLst/>
                    <a:cxnLst>
                      <a:cxn ang="0">
                        <a:pos x="0" y="0"/>
                      </a:cxn>
                      <a:cxn ang="0">
                        <a:pos x="69" y="0"/>
                      </a:cxn>
                      <a:cxn ang="0">
                        <a:pos x="45" y="122"/>
                      </a:cxn>
                      <a:cxn ang="0">
                        <a:pos x="3" y="124"/>
                      </a:cxn>
                      <a:cxn ang="0">
                        <a:pos x="0" y="0"/>
                      </a:cxn>
                    </a:cxnLst>
                    <a:rect l="0" t="0" r="r" b="b"/>
                    <a:pathLst>
                      <a:path w="70" h="125">
                        <a:moveTo>
                          <a:pt x="0" y="0"/>
                        </a:moveTo>
                        <a:lnTo>
                          <a:pt x="69" y="0"/>
                        </a:lnTo>
                        <a:lnTo>
                          <a:pt x="45" y="122"/>
                        </a:lnTo>
                        <a:lnTo>
                          <a:pt x="3" y="124"/>
                        </a:lnTo>
                        <a:lnTo>
                          <a:pt x="0"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284" name="Freeform 220"/>
                  <p:cNvSpPr>
                    <a:spLocks/>
                  </p:cNvSpPr>
                  <p:nvPr/>
                </p:nvSpPr>
                <p:spPr bwMode="auto">
                  <a:xfrm>
                    <a:off x="5068" y="4002"/>
                    <a:ext cx="103" cy="127"/>
                  </a:xfrm>
                  <a:custGeom>
                    <a:avLst/>
                    <a:gdLst/>
                    <a:ahLst/>
                    <a:cxnLst>
                      <a:cxn ang="0">
                        <a:pos x="23" y="0"/>
                      </a:cxn>
                      <a:cxn ang="0">
                        <a:pos x="102" y="0"/>
                      </a:cxn>
                      <a:cxn ang="0">
                        <a:pos x="53" y="126"/>
                      </a:cxn>
                      <a:cxn ang="0">
                        <a:pos x="0" y="122"/>
                      </a:cxn>
                      <a:cxn ang="0">
                        <a:pos x="23" y="0"/>
                      </a:cxn>
                    </a:cxnLst>
                    <a:rect l="0" t="0" r="r" b="b"/>
                    <a:pathLst>
                      <a:path w="103" h="127">
                        <a:moveTo>
                          <a:pt x="23" y="0"/>
                        </a:moveTo>
                        <a:lnTo>
                          <a:pt x="102" y="0"/>
                        </a:lnTo>
                        <a:lnTo>
                          <a:pt x="53" y="126"/>
                        </a:lnTo>
                        <a:lnTo>
                          <a:pt x="0" y="122"/>
                        </a:lnTo>
                        <a:lnTo>
                          <a:pt x="23"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grpSp>
            <p:sp>
              <p:nvSpPr>
                <p:cNvPr id="856285" name="Freeform 221"/>
                <p:cNvSpPr>
                  <a:spLocks/>
                </p:cNvSpPr>
                <p:nvPr/>
              </p:nvSpPr>
              <p:spPr bwMode="auto">
                <a:xfrm>
                  <a:off x="5057" y="3717"/>
                  <a:ext cx="76" cy="149"/>
                </a:xfrm>
                <a:custGeom>
                  <a:avLst/>
                  <a:gdLst/>
                  <a:ahLst/>
                  <a:cxnLst>
                    <a:cxn ang="0">
                      <a:pos x="42" y="0"/>
                    </a:cxn>
                    <a:cxn ang="0">
                      <a:pos x="35" y="40"/>
                    </a:cxn>
                    <a:cxn ang="0">
                      <a:pos x="46" y="121"/>
                    </a:cxn>
                    <a:cxn ang="0">
                      <a:pos x="0" y="143"/>
                    </a:cxn>
                    <a:cxn ang="0">
                      <a:pos x="20" y="148"/>
                    </a:cxn>
                    <a:cxn ang="0">
                      <a:pos x="75" y="121"/>
                    </a:cxn>
                    <a:cxn ang="0">
                      <a:pos x="61" y="4"/>
                    </a:cxn>
                    <a:cxn ang="0">
                      <a:pos x="42" y="0"/>
                    </a:cxn>
                  </a:cxnLst>
                  <a:rect l="0" t="0" r="r" b="b"/>
                  <a:pathLst>
                    <a:path w="76" h="149">
                      <a:moveTo>
                        <a:pt x="42" y="0"/>
                      </a:moveTo>
                      <a:lnTo>
                        <a:pt x="35" y="40"/>
                      </a:lnTo>
                      <a:lnTo>
                        <a:pt x="46" y="121"/>
                      </a:lnTo>
                      <a:lnTo>
                        <a:pt x="0" y="143"/>
                      </a:lnTo>
                      <a:lnTo>
                        <a:pt x="20" y="148"/>
                      </a:lnTo>
                      <a:lnTo>
                        <a:pt x="75" y="121"/>
                      </a:lnTo>
                      <a:lnTo>
                        <a:pt x="61" y="4"/>
                      </a:lnTo>
                      <a:lnTo>
                        <a:pt x="42"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286" name="Freeform 222"/>
                <p:cNvSpPr>
                  <a:spLocks/>
                </p:cNvSpPr>
                <p:nvPr/>
              </p:nvSpPr>
              <p:spPr bwMode="auto">
                <a:xfrm>
                  <a:off x="5087" y="3538"/>
                  <a:ext cx="242" cy="366"/>
                </a:xfrm>
                <a:custGeom>
                  <a:avLst/>
                  <a:gdLst/>
                  <a:ahLst/>
                  <a:cxnLst>
                    <a:cxn ang="0">
                      <a:pos x="116" y="0"/>
                    </a:cxn>
                    <a:cxn ang="0">
                      <a:pos x="136" y="18"/>
                    </a:cxn>
                    <a:cxn ang="0">
                      <a:pos x="188" y="38"/>
                    </a:cxn>
                    <a:cxn ang="0">
                      <a:pos x="237" y="310"/>
                    </a:cxn>
                    <a:cxn ang="0">
                      <a:pos x="241" y="365"/>
                    </a:cxn>
                    <a:cxn ang="0">
                      <a:pos x="54" y="365"/>
                    </a:cxn>
                    <a:cxn ang="0">
                      <a:pos x="32" y="192"/>
                    </a:cxn>
                    <a:cxn ang="0">
                      <a:pos x="0" y="186"/>
                    </a:cxn>
                    <a:cxn ang="0">
                      <a:pos x="18" y="95"/>
                    </a:cxn>
                    <a:cxn ang="0">
                      <a:pos x="66" y="42"/>
                    </a:cxn>
                    <a:cxn ang="0">
                      <a:pos x="66" y="131"/>
                    </a:cxn>
                    <a:cxn ang="0">
                      <a:pos x="116" y="0"/>
                    </a:cxn>
                  </a:cxnLst>
                  <a:rect l="0" t="0" r="r" b="b"/>
                  <a:pathLst>
                    <a:path w="242" h="366">
                      <a:moveTo>
                        <a:pt x="116" y="0"/>
                      </a:moveTo>
                      <a:lnTo>
                        <a:pt x="136" y="18"/>
                      </a:lnTo>
                      <a:lnTo>
                        <a:pt x="188" y="38"/>
                      </a:lnTo>
                      <a:lnTo>
                        <a:pt x="237" y="310"/>
                      </a:lnTo>
                      <a:lnTo>
                        <a:pt x="241" y="365"/>
                      </a:lnTo>
                      <a:lnTo>
                        <a:pt x="54" y="365"/>
                      </a:lnTo>
                      <a:lnTo>
                        <a:pt x="32" y="192"/>
                      </a:lnTo>
                      <a:lnTo>
                        <a:pt x="0" y="186"/>
                      </a:lnTo>
                      <a:lnTo>
                        <a:pt x="18" y="95"/>
                      </a:lnTo>
                      <a:lnTo>
                        <a:pt x="66" y="42"/>
                      </a:lnTo>
                      <a:lnTo>
                        <a:pt x="66" y="131"/>
                      </a:lnTo>
                      <a:lnTo>
                        <a:pt x="116"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287" name="Freeform 223"/>
                <p:cNvSpPr>
                  <a:spLocks/>
                </p:cNvSpPr>
                <p:nvPr/>
              </p:nvSpPr>
              <p:spPr bwMode="auto">
                <a:xfrm>
                  <a:off x="4993" y="3849"/>
                  <a:ext cx="200" cy="51"/>
                </a:xfrm>
                <a:custGeom>
                  <a:avLst/>
                  <a:gdLst/>
                  <a:ahLst/>
                  <a:cxnLst>
                    <a:cxn ang="0">
                      <a:pos x="0" y="13"/>
                    </a:cxn>
                    <a:cxn ang="0">
                      <a:pos x="145" y="0"/>
                    </a:cxn>
                    <a:cxn ang="0">
                      <a:pos x="199" y="39"/>
                    </a:cxn>
                    <a:cxn ang="0">
                      <a:pos x="97" y="50"/>
                    </a:cxn>
                    <a:cxn ang="0">
                      <a:pos x="71" y="43"/>
                    </a:cxn>
                    <a:cxn ang="0">
                      <a:pos x="0" y="13"/>
                    </a:cxn>
                  </a:cxnLst>
                  <a:rect l="0" t="0" r="r" b="b"/>
                  <a:pathLst>
                    <a:path w="200" h="51">
                      <a:moveTo>
                        <a:pt x="0" y="13"/>
                      </a:moveTo>
                      <a:lnTo>
                        <a:pt x="145" y="0"/>
                      </a:lnTo>
                      <a:lnTo>
                        <a:pt x="199" y="39"/>
                      </a:lnTo>
                      <a:lnTo>
                        <a:pt x="97" y="50"/>
                      </a:lnTo>
                      <a:lnTo>
                        <a:pt x="71" y="43"/>
                      </a:lnTo>
                      <a:lnTo>
                        <a:pt x="0" y="13"/>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288" name="Freeform 224"/>
                <p:cNvSpPr>
                  <a:spLocks/>
                </p:cNvSpPr>
                <p:nvPr/>
              </p:nvSpPr>
              <p:spPr bwMode="auto">
                <a:xfrm>
                  <a:off x="5066" y="3727"/>
                  <a:ext cx="204" cy="197"/>
                </a:xfrm>
                <a:custGeom>
                  <a:avLst/>
                  <a:gdLst/>
                  <a:ahLst/>
                  <a:cxnLst>
                    <a:cxn ang="0">
                      <a:pos x="155" y="7"/>
                    </a:cxn>
                    <a:cxn ang="0">
                      <a:pos x="160" y="64"/>
                    </a:cxn>
                    <a:cxn ang="0">
                      <a:pos x="30" y="130"/>
                    </a:cxn>
                    <a:cxn ang="0">
                      <a:pos x="30" y="173"/>
                    </a:cxn>
                    <a:cxn ang="0">
                      <a:pos x="0" y="165"/>
                    </a:cxn>
                    <a:cxn ang="0">
                      <a:pos x="19" y="196"/>
                    </a:cxn>
                    <a:cxn ang="0">
                      <a:pos x="59" y="196"/>
                    </a:cxn>
                    <a:cxn ang="0">
                      <a:pos x="81" y="150"/>
                    </a:cxn>
                    <a:cxn ang="0">
                      <a:pos x="203" y="98"/>
                    </a:cxn>
                    <a:cxn ang="0">
                      <a:pos x="203" y="0"/>
                    </a:cxn>
                    <a:cxn ang="0">
                      <a:pos x="155" y="7"/>
                    </a:cxn>
                  </a:cxnLst>
                  <a:rect l="0" t="0" r="r" b="b"/>
                  <a:pathLst>
                    <a:path w="204" h="197">
                      <a:moveTo>
                        <a:pt x="155" y="7"/>
                      </a:moveTo>
                      <a:lnTo>
                        <a:pt x="160" y="64"/>
                      </a:lnTo>
                      <a:lnTo>
                        <a:pt x="30" y="130"/>
                      </a:lnTo>
                      <a:lnTo>
                        <a:pt x="30" y="173"/>
                      </a:lnTo>
                      <a:lnTo>
                        <a:pt x="0" y="165"/>
                      </a:lnTo>
                      <a:lnTo>
                        <a:pt x="19" y="196"/>
                      </a:lnTo>
                      <a:lnTo>
                        <a:pt x="59" y="196"/>
                      </a:lnTo>
                      <a:lnTo>
                        <a:pt x="81" y="150"/>
                      </a:lnTo>
                      <a:lnTo>
                        <a:pt x="203" y="98"/>
                      </a:lnTo>
                      <a:lnTo>
                        <a:pt x="203" y="0"/>
                      </a:lnTo>
                      <a:lnTo>
                        <a:pt x="155" y="7"/>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289" name="Freeform 225"/>
                <p:cNvSpPr>
                  <a:spLocks/>
                </p:cNvSpPr>
                <p:nvPr/>
              </p:nvSpPr>
              <p:spPr bwMode="auto">
                <a:xfrm>
                  <a:off x="5210" y="3577"/>
                  <a:ext cx="87" cy="166"/>
                </a:xfrm>
                <a:custGeom>
                  <a:avLst/>
                  <a:gdLst/>
                  <a:ahLst/>
                  <a:cxnLst>
                    <a:cxn ang="0">
                      <a:pos x="64" y="0"/>
                    </a:cxn>
                    <a:cxn ang="0">
                      <a:pos x="0" y="72"/>
                    </a:cxn>
                    <a:cxn ang="0">
                      <a:pos x="5" y="165"/>
                    </a:cxn>
                    <a:cxn ang="0">
                      <a:pos x="86" y="153"/>
                    </a:cxn>
                    <a:cxn ang="0">
                      <a:pos x="64" y="0"/>
                    </a:cxn>
                  </a:cxnLst>
                  <a:rect l="0" t="0" r="r" b="b"/>
                  <a:pathLst>
                    <a:path w="87" h="166">
                      <a:moveTo>
                        <a:pt x="64" y="0"/>
                      </a:moveTo>
                      <a:lnTo>
                        <a:pt x="0" y="72"/>
                      </a:lnTo>
                      <a:lnTo>
                        <a:pt x="5" y="165"/>
                      </a:lnTo>
                      <a:lnTo>
                        <a:pt x="86" y="153"/>
                      </a:lnTo>
                      <a:lnTo>
                        <a:pt x="64"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290" name="Freeform 226"/>
                <p:cNvSpPr>
                  <a:spLocks/>
                </p:cNvSpPr>
                <p:nvPr/>
              </p:nvSpPr>
              <p:spPr bwMode="auto">
                <a:xfrm>
                  <a:off x="5150" y="3542"/>
                  <a:ext cx="53" cy="129"/>
                </a:xfrm>
                <a:custGeom>
                  <a:avLst/>
                  <a:gdLst/>
                  <a:ahLst/>
                  <a:cxnLst>
                    <a:cxn ang="0">
                      <a:pos x="3" y="128"/>
                    </a:cxn>
                    <a:cxn ang="0">
                      <a:pos x="0" y="49"/>
                    </a:cxn>
                    <a:cxn ang="0">
                      <a:pos x="52" y="0"/>
                    </a:cxn>
                    <a:cxn ang="0">
                      <a:pos x="3" y="128"/>
                    </a:cxn>
                  </a:cxnLst>
                  <a:rect l="0" t="0" r="r" b="b"/>
                  <a:pathLst>
                    <a:path w="53" h="129">
                      <a:moveTo>
                        <a:pt x="3" y="128"/>
                      </a:moveTo>
                      <a:lnTo>
                        <a:pt x="0" y="49"/>
                      </a:lnTo>
                      <a:lnTo>
                        <a:pt x="52" y="0"/>
                      </a:lnTo>
                      <a:lnTo>
                        <a:pt x="3" y="128"/>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291" name="Freeform 227"/>
                <p:cNvSpPr>
                  <a:spLocks/>
                </p:cNvSpPr>
                <p:nvPr/>
              </p:nvSpPr>
              <p:spPr bwMode="auto">
                <a:xfrm>
                  <a:off x="5151" y="3536"/>
                  <a:ext cx="72" cy="137"/>
                </a:xfrm>
                <a:custGeom>
                  <a:avLst/>
                  <a:gdLst/>
                  <a:ahLst/>
                  <a:cxnLst>
                    <a:cxn ang="0">
                      <a:pos x="51" y="0"/>
                    </a:cxn>
                    <a:cxn ang="0">
                      <a:pos x="71" y="20"/>
                    </a:cxn>
                    <a:cxn ang="0">
                      <a:pos x="46" y="86"/>
                    </a:cxn>
                    <a:cxn ang="0">
                      <a:pos x="0" y="136"/>
                    </a:cxn>
                    <a:cxn ang="0">
                      <a:pos x="51" y="0"/>
                    </a:cxn>
                  </a:cxnLst>
                  <a:rect l="0" t="0" r="r" b="b"/>
                  <a:pathLst>
                    <a:path w="72" h="137">
                      <a:moveTo>
                        <a:pt x="51" y="0"/>
                      </a:moveTo>
                      <a:lnTo>
                        <a:pt x="71" y="20"/>
                      </a:lnTo>
                      <a:lnTo>
                        <a:pt x="46" y="86"/>
                      </a:lnTo>
                      <a:lnTo>
                        <a:pt x="0" y="136"/>
                      </a:lnTo>
                      <a:lnTo>
                        <a:pt x="51"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292" name="Freeform 228"/>
                <p:cNvSpPr>
                  <a:spLocks/>
                </p:cNvSpPr>
                <p:nvPr/>
              </p:nvSpPr>
              <p:spPr bwMode="auto">
                <a:xfrm>
                  <a:off x="5127" y="3578"/>
                  <a:ext cx="25" cy="92"/>
                </a:xfrm>
                <a:custGeom>
                  <a:avLst/>
                  <a:gdLst/>
                  <a:ahLst/>
                  <a:cxnLst>
                    <a:cxn ang="0">
                      <a:pos x="24" y="0"/>
                    </a:cxn>
                    <a:cxn ang="0">
                      <a:pos x="0" y="29"/>
                    </a:cxn>
                    <a:cxn ang="0">
                      <a:pos x="24" y="91"/>
                    </a:cxn>
                    <a:cxn ang="0">
                      <a:pos x="24" y="0"/>
                    </a:cxn>
                  </a:cxnLst>
                  <a:rect l="0" t="0" r="r" b="b"/>
                  <a:pathLst>
                    <a:path w="25" h="92">
                      <a:moveTo>
                        <a:pt x="24" y="0"/>
                      </a:moveTo>
                      <a:lnTo>
                        <a:pt x="0" y="29"/>
                      </a:lnTo>
                      <a:lnTo>
                        <a:pt x="24" y="91"/>
                      </a:lnTo>
                      <a:lnTo>
                        <a:pt x="24"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293" name="Rectangle 229"/>
                <p:cNvSpPr>
                  <a:spLocks noChangeArrowheads="1"/>
                </p:cNvSpPr>
                <p:nvPr/>
              </p:nvSpPr>
              <p:spPr bwMode="auto">
                <a:xfrm>
                  <a:off x="5173" y="3659"/>
                  <a:ext cx="30" cy="18"/>
                </a:xfrm>
                <a:prstGeom prst="rect">
                  <a:avLst/>
                </a:prstGeom>
                <a:solidFill>
                  <a:srgbClr val="FFFFFF"/>
                </a:solidFill>
                <a:ln w="12700">
                  <a:solidFill>
                    <a:srgbClr val="000000"/>
                  </a:solidFill>
                  <a:miter lim="800000"/>
                  <a:headEnd/>
                  <a:tailEnd/>
                </a:ln>
                <a:effectLst/>
              </p:spPr>
              <p:txBody>
                <a:bodyPr wrap="none" anchor="ctr"/>
                <a:lstStyle/>
                <a:p>
                  <a:endParaRPr lang="en-IN" dirty="0"/>
                </a:p>
              </p:txBody>
            </p:sp>
            <p:sp>
              <p:nvSpPr>
                <p:cNvPr id="856294" name="Oval 230"/>
                <p:cNvSpPr>
                  <a:spLocks noChangeArrowheads="1"/>
                </p:cNvSpPr>
                <p:nvPr/>
              </p:nvSpPr>
              <p:spPr bwMode="auto">
                <a:xfrm>
                  <a:off x="5097" y="3446"/>
                  <a:ext cx="104" cy="140"/>
                </a:xfrm>
                <a:prstGeom prst="ellipse">
                  <a:avLst/>
                </a:prstGeom>
                <a:solidFill>
                  <a:srgbClr val="FFCC99"/>
                </a:solidFill>
                <a:ln w="12700">
                  <a:solidFill>
                    <a:srgbClr val="000000"/>
                  </a:solidFill>
                  <a:round/>
                  <a:headEnd/>
                  <a:tailEnd/>
                </a:ln>
                <a:effectLst/>
              </p:spPr>
              <p:txBody>
                <a:bodyPr wrap="none" anchor="ctr"/>
                <a:lstStyle/>
                <a:p>
                  <a:endParaRPr lang="en-IN" dirty="0"/>
                </a:p>
              </p:txBody>
            </p:sp>
            <p:sp>
              <p:nvSpPr>
                <p:cNvPr id="856295" name="Line 231"/>
                <p:cNvSpPr>
                  <a:spLocks noChangeShapeType="1"/>
                </p:cNvSpPr>
                <p:nvPr/>
              </p:nvSpPr>
              <p:spPr bwMode="auto">
                <a:xfrm flipH="1" flipV="1">
                  <a:off x="5106" y="3632"/>
                  <a:ext cx="14" cy="100"/>
                </a:xfrm>
                <a:prstGeom prst="line">
                  <a:avLst/>
                </a:prstGeom>
                <a:noFill/>
                <a:ln w="12700">
                  <a:solidFill>
                    <a:srgbClr val="000000"/>
                  </a:solidFill>
                  <a:round/>
                  <a:headEnd type="none" w="sm" len="sm"/>
                  <a:tailEnd type="none" w="sm" len="sm"/>
                </a:ln>
                <a:effectLst/>
              </p:spPr>
              <p:txBody>
                <a:bodyPr/>
                <a:lstStyle/>
                <a:p>
                  <a:endParaRPr lang="en-IN" dirty="0"/>
                </a:p>
              </p:txBody>
            </p:sp>
          </p:grpSp>
        </p:grpSp>
        <p:grpSp>
          <p:nvGrpSpPr>
            <p:cNvPr id="856152" name="Group 232"/>
            <p:cNvGrpSpPr>
              <a:grpSpLocks/>
            </p:cNvGrpSpPr>
            <p:nvPr/>
          </p:nvGrpSpPr>
          <p:grpSpPr bwMode="auto">
            <a:xfrm>
              <a:off x="4612" y="3447"/>
              <a:ext cx="381" cy="586"/>
              <a:chOff x="4612" y="3447"/>
              <a:chExt cx="381" cy="586"/>
            </a:xfrm>
          </p:grpSpPr>
          <p:grpSp>
            <p:nvGrpSpPr>
              <p:cNvPr id="856166" name="Group 233"/>
              <p:cNvGrpSpPr>
                <a:grpSpLocks/>
              </p:cNvGrpSpPr>
              <p:nvPr/>
            </p:nvGrpSpPr>
            <p:grpSpPr bwMode="auto">
              <a:xfrm>
                <a:off x="4612" y="3447"/>
                <a:ext cx="381" cy="586"/>
                <a:chOff x="4612" y="3447"/>
                <a:chExt cx="381" cy="586"/>
              </a:xfrm>
            </p:grpSpPr>
            <p:grpSp>
              <p:nvGrpSpPr>
                <p:cNvPr id="856167" name="Group 234"/>
                <p:cNvGrpSpPr>
                  <a:grpSpLocks/>
                </p:cNvGrpSpPr>
                <p:nvPr/>
              </p:nvGrpSpPr>
              <p:grpSpPr bwMode="auto">
                <a:xfrm>
                  <a:off x="4612" y="3832"/>
                  <a:ext cx="34" cy="46"/>
                  <a:chOff x="4612" y="3832"/>
                  <a:chExt cx="34" cy="46"/>
                </a:xfrm>
              </p:grpSpPr>
              <p:sp>
                <p:nvSpPr>
                  <p:cNvPr id="856299" name="Freeform 235"/>
                  <p:cNvSpPr>
                    <a:spLocks/>
                  </p:cNvSpPr>
                  <p:nvPr/>
                </p:nvSpPr>
                <p:spPr bwMode="auto">
                  <a:xfrm>
                    <a:off x="4616" y="3844"/>
                    <a:ext cx="30" cy="21"/>
                  </a:xfrm>
                  <a:custGeom>
                    <a:avLst/>
                    <a:gdLst/>
                    <a:ahLst/>
                    <a:cxnLst>
                      <a:cxn ang="0">
                        <a:pos x="0" y="0"/>
                      </a:cxn>
                      <a:cxn ang="0">
                        <a:pos x="29" y="6"/>
                      </a:cxn>
                      <a:cxn ang="0">
                        <a:pos x="29" y="16"/>
                      </a:cxn>
                      <a:cxn ang="0">
                        <a:pos x="0" y="20"/>
                      </a:cxn>
                      <a:cxn ang="0">
                        <a:pos x="0" y="0"/>
                      </a:cxn>
                    </a:cxnLst>
                    <a:rect l="0" t="0" r="r" b="b"/>
                    <a:pathLst>
                      <a:path w="30" h="21">
                        <a:moveTo>
                          <a:pt x="0" y="0"/>
                        </a:moveTo>
                        <a:lnTo>
                          <a:pt x="29" y="6"/>
                        </a:lnTo>
                        <a:lnTo>
                          <a:pt x="29" y="16"/>
                        </a:lnTo>
                        <a:lnTo>
                          <a:pt x="0" y="20"/>
                        </a:lnTo>
                        <a:lnTo>
                          <a:pt x="0" y="0"/>
                        </a:lnTo>
                      </a:path>
                    </a:pathLst>
                  </a:custGeom>
                  <a:solidFill>
                    <a:srgbClr val="808080"/>
                  </a:solidFill>
                  <a:ln w="12700" cap="rnd" cmpd="sng">
                    <a:solidFill>
                      <a:srgbClr val="000000"/>
                    </a:solidFill>
                    <a:prstDash val="solid"/>
                    <a:round/>
                    <a:headEnd/>
                    <a:tailEnd/>
                  </a:ln>
                  <a:effectLst/>
                </p:spPr>
                <p:txBody>
                  <a:bodyPr/>
                  <a:lstStyle/>
                  <a:p>
                    <a:endParaRPr lang="en-IN" dirty="0"/>
                  </a:p>
                </p:txBody>
              </p:sp>
              <p:sp>
                <p:nvSpPr>
                  <p:cNvPr id="856300" name="Oval 236"/>
                  <p:cNvSpPr>
                    <a:spLocks noChangeArrowheads="1"/>
                  </p:cNvSpPr>
                  <p:nvPr/>
                </p:nvSpPr>
                <p:spPr bwMode="auto">
                  <a:xfrm>
                    <a:off x="4612" y="3832"/>
                    <a:ext cx="8" cy="46"/>
                  </a:xfrm>
                  <a:prstGeom prst="ellipse">
                    <a:avLst/>
                  </a:prstGeom>
                  <a:solidFill>
                    <a:srgbClr val="808080"/>
                  </a:solidFill>
                  <a:ln w="12700">
                    <a:solidFill>
                      <a:srgbClr val="000000"/>
                    </a:solidFill>
                    <a:round/>
                    <a:headEnd/>
                    <a:tailEnd/>
                  </a:ln>
                  <a:effectLst/>
                </p:spPr>
                <p:txBody>
                  <a:bodyPr wrap="none" anchor="ctr"/>
                  <a:lstStyle/>
                  <a:p>
                    <a:endParaRPr lang="en-IN" dirty="0"/>
                  </a:p>
                </p:txBody>
              </p:sp>
            </p:grpSp>
            <p:grpSp>
              <p:nvGrpSpPr>
                <p:cNvPr id="856171" name="Group 237"/>
                <p:cNvGrpSpPr>
                  <a:grpSpLocks/>
                </p:cNvGrpSpPr>
                <p:nvPr/>
              </p:nvGrpSpPr>
              <p:grpSpPr bwMode="auto">
                <a:xfrm>
                  <a:off x="4637" y="3447"/>
                  <a:ext cx="356" cy="586"/>
                  <a:chOff x="4637" y="3447"/>
                  <a:chExt cx="356" cy="586"/>
                </a:xfrm>
              </p:grpSpPr>
              <p:grpSp>
                <p:nvGrpSpPr>
                  <p:cNvPr id="856173" name="Group 238"/>
                  <p:cNvGrpSpPr>
                    <a:grpSpLocks/>
                  </p:cNvGrpSpPr>
                  <p:nvPr/>
                </p:nvGrpSpPr>
                <p:grpSpPr bwMode="auto">
                  <a:xfrm>
                    <a:off x="4637" y="3824"/>
                    <a:ext cx="94" cy="105"/>
                    <a:chOff x="4637" y="3824"/>
                    <a:chExt cx="94" cy="105"/>
                  </a:xfrm>
                </p:grpSpPr>
                <p:sp>
                  <p:nvSpPr>
                    <p:cNvPr id="856303" name="Freeform 239"/>
                    <p:cNvSpPr>
                      <a:spLocks/>
                    </p:cNvSpPr>
                    <p:nvPr/>
                  </p:nvSpPr>
                  <p:spPr bwMode="auto">
                    <a:xfrm>
                      <a:off x="4649" y="3824"/>
                      <a:ext cx="34" cy="21"/>
                    </a:xfrm>
                    <a:custGeom>
                      <a:avLst/>
                      <a:gdLst/>
                      <a:ahLst/>
                      <a:cxnLst>
                        <a:cxn ang="0">
                          <a:pos x="33" y="20"/>
                        </a:cxn>
                        <a:cxn ang="0">
                          <a:pos x="23" y="10"/>
                        </a:cxn>
                        <a:cxn ang="0">
                          <a:pos x="10" y="2"/>
                        </a:cxn>
                        <a:cxn ang="0">
                          <a:pos x="6" y="0"/>
                        </a:cxn>
                        <a:cxn ang="0">
                          <a:pos x="3" y="0"/>
                        </a:cxn>
                        <a:cxn ang="0">
                          <a:pos x="0" y="1"/>
                        </a:cxn>
                        <a:cxn ang="0">
                          <a:pos x="0" y="4"/>
                        </a:cxn>
                        <a:cxn ang="0">
                          <a:pos x="0" y="7"/>
                        </a:cxn>
                        <a:cxn ang="0">
                          <a:pos x="1" y="9"/>
                        </a:cxn>
                        <a:cxn ang="0">
                          <a:pos x="3" y="12"/>
                        </a:cxn>
                        <a:cxn ang="0">
                          <a:pos x="6" y="16"/>
                        </a:cxn>
                        <a:cxn ang="0">
                          <a:pos x="12" y="20"/>
                        </a:cxn>
                        <a:cxn ang="0">
                          <a:pos x="33" y="20"/>
                        </a:cxn>
                      </a:cxnLst>
                      <a:rect l="0" t="0" r="r" b="b"/>
                      <a:pathLst>
                        <a:path w="34" h="21">
                          <a:moveTo>
                            <a:pt x="33" y="20"/>
                          </a:moveTo>
                          <a:lnTo>
                            <a:pt x="23" y="10"/>
                          </a:lnTo>
                          <a:lnTo>
                            <a:pt x="10" y="2"/>
                          </a:lnTo>
                          <a:lnTo>
                            <a:pt x="6" y="0"/>
                          </a:lnTo>
                          <a:lnTo>
                            <a:pt x="3" y="0"/>
                          </a:lnTo>
                          <a:lnTo>
                            <a:pt x="0" y="1"/>
                          </a:lnTo>
                          <a:lnTo>
                            <a:pt x="0" y="4"/>
                          </a:lnTo>
                          <a:lnTo>
                            <a:pt x="0" y="7"/>
                          </a:lnTo>
                          <a:lnTo>
                            <a:pt x="1" y="9"/>
                          </a:lnTo>
                          <a:lnTo>
                            <a:pt x="3" y="12"/>
                          </a:lnTo>
                          <a:lnTo>
                            <a:pt x="6" y="16"/>
                          </a:lnTo>
                          <a:lnTo>
                            <a:pt x="12" y="20"/>
                          </a:lnTo>
                          <a:lnTo>
                            <a:pt x="33" y="20"/>
                          </a:lnTo>
                        </a:path>
                      </a:pathLst>
                    </a:custGeom>
                    <a:solidFill>
                      <a:srgbClr val="FFBFBF"/>
                    </a:solidFill>
                    <a:ln w="12700" cap="rnd" cmpd="sng">
                      <a:solidFill>
                        <a:srgbClr val="000000"/>
                      </a:solidFill>
                      <a:prstDash val="solid"/>
                      <a:round/>
                      <a:headEnd/>
                      <a:tailEnd/>
                    </a:ln>
                    <a:effectLst/>
                  </p:spPr>
                  <p:txBody>
                    <a:bodyPr/>
                    <a:lstStyle/>
                    <a:p>
                      <a:endParaRPr lang="en-IN" dirty="0"/>
                    </a:p>
                  </p:txBody>
                </p:sp>
                <p:sp>
                  <p:nvSpPr>
                    <p:cNvPr id="856304" name="Freeform 240"/>
                    <p:cNvSpPr>
                      <a:spLocks/>
                    </p:cNvSpPr>
                    <p:nvPr/>
                  </p:nvSpPr>
                  <p:spPr bwMode="auto">
                    <a:xfrm>
                      <a:off x="4637" y="3835"/>
                      <a:ext cx="94" cy="94"/>
                    </a:xfrm>
                    <a:custGeom>
                      <a:avLst/>
                      <a:gdLst/>
                      <a:ahLst/>
                      <a:cxnLst>
                        <a:cxn ang="0">
                          <a:pos x="93" y="46"/>
                        </a:cxn>
                        <a:cxn ang="0">
                          <a:pos x="80" y="41"/>
                        </a:cxn>
                        <a:cxn ang="0">
                          <a:pos x="68" y="34"/>
                        </a:cxn>
                        <a:cxn ang="0">
                          <a:pos x="62" y="29"/>
                        </a:cxn>
                        <a:cxn ang="0">
                          <a:pos x="59" y="23"/>
                        </a:cxn>
                        <a:cxn ang="0">
                          <a:pos x="53" y="13"/>
                        </a:cxn>
                        <a:cxn ang="0">
                          <a:pos x="48" y="7"/>
                        </a:cxn>
                        <a:cxn ang="0">
                          <a:pos x="41" y="3"/>
                        </a:cxn>
                        <a:cxn ang="0">
                          <a:pos x="31" y="0"/>
                        </a:cxn>
                        <a:cxn ang="0">
                          <a:pos x="23" y="0"/>
                        </a:cxn>
                        <a:cxn ang="0">
                          <a:pos x="16" y="0"/>
                        </a:cxn>
                        <a:cxn ang="0">
                          <a:pos x="8" y="1"/>
                        </a:cxn>
                        <a:cxn ang="0">
                          <a:pos x="4" y="4"/>
                        </a:cxn>
                        <a:cxn ang="0">
                          <a:pos x="3" y="8"/>
                        </a:cxn>
                        <a:cxn ang="0">
                          <a:pos x="2" y="13"/>
                        </a:cxn>
                        <a:cxn ang="0">
                          <a:pos x="3" y="16"/>
                        </a:cxn>
                        <a:cxn ang="0">
                          <a:pos x="5" y="19"/>
                        </a:cxn>
                        <a:cxn ang="0">
                          <a:pos x="14" y="21"/>
                        </a:cxn>
                        <a:cxn ang="0">
                          <a:pos x="5" y="20"/>
                        </a:cxn>
                        <a:cxn ang="0">
                          <a:pos x="2" y="20"/>
                        </a:cxn>
                        <a:cxn ang="0">
                          <a:pos x="0" y="23"/>
                        </a:cxn>
                        <a:cxn ang="0">
                          <a:pos x="0" y="27"/>
                        </a:cxn>
                        <a:cxn ang="0">
                          <a:pos x="0" y="31"/>
                        </a:cxn>
                        <a:cxn ang="0">
                          <a:pos x="1" y="34"/>
                        </a:cxn>
                        <a:cxn ang="0">
                          <a:pos x="2" y="37"/>
                        </a:cxn>
                        <a:cxn ang="0">
                          <a:pos x="6" y="38"/>
                        </a:cxn>
                        <a:cxn ang="0">
                          <a:pos x="11" y="39"/>
                        </a:cxn>
                        <a:cxn ang="0">
                          <a:pos x="6" y="38"/>
                        </a:cxn>
                        <a:cxn ang="0">
                          <a:pos x="3" y="39"/>
                        </a:cxn>
                        <a:cxn ang="0">
                          <a:pos x="1" y="41"/>
                        </a:cxn>
                        <a:cxn ang="0">
                          <a:pos x="0" y="44"/>
                        </a:cxn>
                        <a:cxn ang="0">
                          <a:pos x="0" y="48"/>
                        </a:cxn>
                        <a:cxn ang="0">
                          <a:pos x="2" y="52"/>
                        </a:cxn>
                        <a:cxn ang="0">
                          <a:pos x="5" y="55"/>
                        </a:cxn>
                        <a:cxn ang="0">
                          <a:pos x="10" y="57"/>
                        </a:cxn>
                        <a:cxn ang="0">
                          <a:pos x="7" y="56"/>
                        </a:cxn>
                        <a:cxn ang="0">
                          <a:pos x="4" y="54"/>
                        </a:cxn>
                        <a:cxn ang="0">
                          <a:pos x="3" y="55"/>
                        </a:cxn>
                        <a:cxn ang="0">
                          <a:pos x="2" y="59"/>
                        </a:cxn>
                        <a:cxn ang="0">
                          <a:pos x="3" y="63"/>
                        </a:cxn>
                        <a:cxn ang="0">
                          <a:pos x="7" y="66"/>
                        </a:cxn>
                        <a:cxn ang="0">
                          <a:pos x="11" y="69"/>
                        </a:cxn>
                        <a:cxn ang="0">
                          <a:pos x="19" y="71"/>
                        </a:cxn>
                        <a:cxn ang="0">
                          <a:pos x="26" y="71"/>
                        </a:cxn>
                        <a:cxn ang="0">
                          <a:pos x="34" y="71"/>
                        </a:cxn>
                        <a:cxn ang="0">
                          <a:pos x="42" y="69"/>
                        </a:cxn>
                        <a:cxn ang="0">
                          <a:pos x="53" y="73"/>
                        </a:cxn>
                        <a:cxn ang="0">
                          <a:pos x="63" y="80"/>
                        </a:cxn>
                        <a:cxn ang="0">
                          <a:pos x="74" y="88"/>
                        </a:cxn>
                        <a:cxn ang="0">
                          <a:pos x="81" y="93"/>
                        </a:cxn>
                        <a:cxn ang="0">
                          <a:pos x="93" y="46"/>
                        </a:cxn>
                      </a:cxnLst>
                      <a:rect l="0" t="0" r="r" b="b"/>
                      <a:pathLst>
                        <a:path w="94" h="94">
                          <a:moveTo>
                            <a:pt x="93" y="46"/>
                          </a:moveTo>
                          <a:lnTo>
                            <a:pt x="80" y="41"/>
                          </a:lnTo>
                          <a:lnTo>
                            <a:pt x="68" y="34"/>
                          </a:lnTo>
                          <a:lnTo>
                            <a:pt x="62" y="29"/>
                          </a:lnTo>
                          <a:lnTo>
                            <a:pt x="59" y="23"/>
                          </a:lnTo>
                          <a:lnTo>
                            <a:pt x="53" y="13"/>
                          </a:lnTo>
                          <a:lnTo>
                            <a:pt x="48" y="7"/>
                          </a:lnTo>
                          <a:lnTo>
                            <a:pt x="41" y="3"/>
                          </a:lnTo>
                          <a:lnTo>
                            <a:pt x="31" y="0"/>
                          </a:lnTo>
                          <a:lnTo>
                            <a:pt x="23" y="0"/>
                          </a:lnTo>
                          <a:lnTo>
                            <a:pt x="16" y="0"/>
                          </a:lnTo>
                          <a:lnTo>
                            <a:pt x="8" y="1"/>
                          </a:lnTo>
                          <a:lnTo>
                            <a:pt x="4" y="4"/>
                          </a:lnTo>
                          <a:lnTo>
                            <a:pt x="3" y="8"/>
                          </a:lnTo>
                          <a:lnTo>
                            <a:pt x="2" y="13"/>
                          </a:lnTo>
                          <a:lnTo>
                            <a:pt x="3" y="16"/>
                          </a:lnTo>
                          <a:lnTo>
                            <a:pt x="5" y="19"/>
                          </a:lnTo>
                          <a:lnTo>
                            <a:pt x="14" y="21"/>
                          </a:lnTo>
                          <a:lnTo>
                            <a:pt x="5" y="20"/>
                          </a:lnTo>
                          <a:lnTo>
                            <a:pt x="2" y="20"/>
                          </a:lnTo>
                          <a:lnTo>
                            <a:pt x="0" y="23"/>
                          </a:lnTo>
                          <a:lnTo>
                            <a:pt x="0" y="27"/>
                          </a:lnTo>
                          <a:lnTo>
                            <a:pt x="0" y="31"/>
                          </a:lnTo>
                          <a:lnTo>
                            <a:pt x="1" y="34"/>
                          </a:lnTo>
                          <a:lnTo>
                            <a:pt x="2" y="37"/>
                          </a:lnTo>
                          <a:lnTo>
                            <a:pt x="6" y="38"/>
                          </a:lnTo>
                          <a:lnTo>
                            <a:pt x="11" y="39"/>
                          </a:lnTo>
                          <a:lnTo>
                            <a:pt x="6" y="38"/>
                          </a:lnTo>
                          <a:lnTo>
                            <a:pt x="3" y="39"/>
                          </a:lnTo>
                          <a:lnTo>
                            <a:pt x="1" y="41"/>
                          </a:lnTo>
                          <a:lnTo>
                            <a:pt x="0" y="44"/>
                          </a:lnTo>
                          <a:lnTo>
                            <a:pt x="0" y="48"/>
                          </a:lnTo>
                          <a:lnTo>
                            <a:pt x="2" y="52"/>
                          </a:lnTo>
                          <a:lnTo>
                            <a:pt x="5" y="55"/>
                          </a:lnTo>
                          <a:lnTo>
                            <a:pt x="10" y="57"/>
                          </a:lnTo>
                          <a:lnTo>
                            <a:pt x="7" y="56"/>
                          </a:lnTo>
                          <a:lnTo>
                            <a:pt x="4" y="54"/>
                          </a:lnTo>
                          <a:lnTo>
                            <a:pt x="3" y="55"/>
                          </a:lnTo>
                          <a:lnTo>
                            <a:pt x="2" y="59"/>
                          </a:lnTo>
                          <a:lnTo>
                            <a:pt x="3" y="63"/>
                          </a:lnTo>
                          <a:lnTo>
                            <a:pt x="7" y="66"/>
                          </a:lnTo>
                          <a:lnTo>
                            <a:pt x="11" y="69"/>
                          </a:lnTo>
                          <a:lnTo>
                            <a:pt x="19" y="71"/>
                          </a:lnTo>
                          <a:lnTo>
                            <a:pt x="26" y="71"/>
                          </a:lnTo>
                          <a:lnTo>
                            <a:pt x="34" y="71"/>
                          </a:lnTo>
                          <a:lnTo>
                            <a:pt x="42" y="69"/>
                          </a:lnTo>
                          <a:lnTo>
                            <a:pt x="53" y="73"/>
                          </a:lnTo>
                          <a:lnTo>
                            <a:pt x="63" y="80"/>
                          </a:lnTo>
                          <a:lnTo>
                            <a:pt x="74" y="88"/>
                          </a:lnTo>
                          <a:lnTo>
                            <a:pt x="81" y="93"/>
                          </a:lnTo>
                          <a:lnTo>
                            <a:pt x="93" y="46"/>
                          </a:lnTo>
                        </a:path>
                      </a:pathLst>
                    </a:custGeom>
                    <a:solidFill>
                      <a:srgbClr val="FFBFBF"/>
                    </a:solidFill>
                    <a:ln w="12700" cap="rnd" cmpd="sng">
                      <a:solidFill>
                        <a:srgbClr val="000000"/>
                      </a:solidFill>
                      <a:prstDash val="solid"/>
                      <a:round/>
                      <a:headEnd/>
                      <a:tailEnd/>
                    </a:ln>
                    <a:effectLst/>
                  </p:spPr>
                  <p:txBody>
                    <a:bodyPr/>
                    <a:lstStyle/>
                    <a:p>
                      <a:endParaRPr lang="en-IN" dirty="0"/>
                    </a:p>
                  </p:txBody>
                </p:sp>
              </p:grpSp>
              <p:sp>
                <p:nvSpPr>
                  <p:cNvPr id="856305" name="Freeform 241"/>
                  <p:cNvSpPr>
                    <a:spLocks/>
                  </p:cNvSpPr>
                  <p:nvPr/>
                </p:nvSpPr>
                <p:spPr bwMode="auto">
                  <a:xfrm>
                    <a:off x="4781" y="3668"/>
                    <a:ext cx="26" cy="157"/>
                  </a:xfrm>
                  <a:custGeom>
                    <a:avLst/>
                    <a:gdLst/>
                    <a:ahLst/>
                    <a:cxnLst>
                      <a:cxn ang="0">
                        <a:pos x="18" y="0"/>
                      </a:cxn>
                      <a:cxn ang="0">
                        <a:pos x="19" y="11"/>
                      </a:cxn>
                      <a:cxn ang="0">
                        <a:pos x="21" y="21"/>
                      </a:cxn>
                      <a:cxn ang="0">
                        <a:pos x="25" y="29"/>
                      </a:cxn>
                      <a:cxn ang="0">
                        <a:pos x="22" y="33"/>
                      </a:cxn>
                      <a:cxn ang="0">
                        <a:pos x="19" y="38"/>
                      </a:cxn>
                      <a:cxn ang="0">
                        <a:pos x="15" y="41"/>
                      </a:cxn>
                      <a:cxn ang="0">
                        <a:pos x="11" y="42"/>
                      </a:cxn>
                      <a:cxn ang="0">
                        <a:pos x="13" y="49"/>
                      </a:cxn>
                      <a:cxn ang="0">
                        <a:pos x="14" y="56"/>
                      </a:cxn>
                      <a:cxn ang="0">
                        <a:pos x="19" y="74"/>
                      </a:cxn>
                      <a:cxn ang="0">
                        <a:pos x="10" y="156"/>
                      </a:cxn>
                      <a:cxn ang="0">
                        <a:pos x="6" y="123"/>
                      </a:cxn>
                      <a:cxn ang="0">
                        <a:pos x="4" y="102"/>
                      </a:cxn>
                      <a:cxn ang="0">
                        <a:pos x="2" y="84"/>
                      </a:cxn>
                      <a:cxn ang="0">
                        <a:pos x="1" y="68"/>
                      </a:cxn>
                      <a:cxn ang="0">
                        <a:pos x="0" y="53"/>
                      </a:cxn>
                      <a:cxn ang="0">
                        <a:pos x="0" y="45"/>
                      </a:cxn>
                      <a:cxn ang="0">
                        <a:pos x="2" y="40"/>
                      </a:cxn>
                      <a:cxn ang="0">
                        <a:pos x="5" y="36"/>
                      </a:cxn>
                      <a:cxn ang="0">
                        <a:pos x="7" y="33"/>
                      </a:cxn>
                      <a:cxn ang="0">
                        <a:pos x="7" y="28"/>
                      </a:cxn>
                      <a:cxn ang="0">
                        <a:pos x="9" y="18"/>
                      </a:cxn>
                      <a:cxn ang="0">
                        <a:pos x="13" y="9"/>
                      </a:cxn>
                      <a:cxn ang="0">
                        <a:pos x="18" y="0"/>
                      </a:cxn>
                    </a:cxnLst>
                    <a:rect l="0" t="0" r="r" b="b"/>
                    <a:pathLst>
                      <a:path w="26" h="157">
                        <a:moveTo>
                          <a:pt x="18" y="0"/>
                        </a:moveTo>
                        <a:lnTo>
                          <a:pt x="19" y="11"/>
                        </a:lnTo>
                        <a:lnTo>
                          <a:pt x="21" y="21"/>
                        </a:lnTo>
                        <a:lnTo>
                          <a:pt x="25" y="29"/>
                        </a:lnTo>
                        <a:lnTo>
                          <a:pt x="22" y="33"/>
                        </a:lnTo>
                        <a:lnTo>
                          <a:pt x="19" y="38"/>
                        </a:lnTo>
                        <a:lnTo>
                          <a:pt x="15" y="41"/>
                        </a:lnTo>
                        <a:lnTo>
                          <a:pt x="11" y="42"/>
                        </a:lnTo>
                        <a:lnTo>
                          <a:pt x="13" y="49"/>
                        </a:lnTo>
                        <a:lnTo>
                          <a:pt x="14" y="56"/>
                        </a:lnTo>
                        <a:lnTo>
                          <a:pt x="19" y="74"/>
                        </a:lnTo>
                        <a:lnTo>
                          <a:pt x="10" y="156"/>
                        </a:lnTo>
                        <a:lnTo>
                          <a:pt x="6" y="123"/>
                        </a:lnTo>
                        <a:lnTo>
                          <a:pt x="4" y="102"/>
                        </a:lnTo>
                        <a:lnTo>
                          <a:pt x="2" y="84"/>
                        </a:lnTo>
                        <a:lnTo>
                          <a:pt x="1" y="68"/>
                        </a:lnTo>
                        <a:lnTo>
                          <a:pt x="0" y="53"/>
                        </a:lnTo>
                        <a:lnTo>
                          <a:pt x="0" y="45"/>
                        </a:lnTo>
                        <a:lnTo>
                          <a:pt x="2" y="40"/>
                        </a:lnTo>
                        <a:lnTo>
                          <a:pt x="5" y="36"/>
                        </a:lnTo>
                        <a:lnTo>
                          <a:pt x="7" y="33"/>
                        </a:lnTo>
                        <a:lnTo>
                          <a:pt x="7" y="28"/>
                        </a:lnTo>
                        <a:lnTo>
                          <a:pt x="9" y="18"/>
                        </a:lnTo>
                        <a:lnTo>
                          <a:pt x="13" y="9"/>
                        </a:lnTo>
                        <a:lnTo>
                          <a:pt x="18" y="0"/>
                        </a:lnTo>
                      </a:path>
                    </a:pathLst>
                  </a:custGeom>
                  <a:solidFill>
                    <a:srgbClr val="00007F"/>
                  </a:solidFill>
                  <a:ln w="12700" cap="rnd" cmpd="sng">
                    <a:solidFill>
                      <a:srgbClr val="000000"/>
                    </a:solidFill>
                    <a:prstDash val="solid"/>
                    <a:round/>
                    <a:headEnd/>
                    <a:tailEnd/>
                  </a:ln>
                  <a:effectLst/>
                </p:spPr>
                <p:txBody>
                  <a:bodyPr/>
                  <a:lstStyle/>
                  <a:p>
                    <a:endParaRPr lang="en-IN" dirty="0"/>
                  </a:p>
                </p:txBody>
              </p:sp>
              <p:sp>
                <p:nvSpPr>
                  <p:cNvPr id="856306" name="Freeform 242"/>
                  <p:cNvSpPr>
                    <a:spLocks/>
                  </p:cNvSpPr>
                  <p:nvPr/>
                </p:nvSpPr>
                <p:spPr bwMode="auto">
                  <a:xfrm>
                    <a:off x="4799" y="3585"/>
                    <a:ext cx="68" cy="134"/>
                  </a:xfrm>
                  <a:custGeom>
                    <a:avLst/>
                    <a:gdLst/>
                    <a:ahLst/>
                    <a:cxnLst>
                      <a:cxn ang="0">
                        <a:pos x="54" y="0"/>
                      </a:cxn>
                      <a:cxn ang="0">
                        <a:pos x="67" y="26"/>
                      </a:cxn>
                      <a:cxn ang="0">
                        <a:pos x="53" y="38"/>
                      </a:cxn>
                      <a:cxn ang="0">
                        <a:pos x="39" y="57"/>
                      </a:cxn>
                      <a:cxn ang="0">
                        <a:pos x="25" y="82"/>
                      </a:cxn>
                      <a:cxn ang="0">
                        <a:pos x="16" y="109"/>
                      </a:cxn>
                      <a:cxn ang="0">
                        <a:pos x="10" y="133"/>
                      </a:cxn>
                      <a:cxn ang="0">
                        <a:pos x="9" y="121"/>
                      </a:cxn>
                      <a:cxn ang="0">
                        <a:pos x="3" y="99"/>
                      </a:cxn>
                      <a:cxn ang="0">
                        <a:pos x="1" y="92"/>
                      </a:cxn>
                      <a:cxn ang="0">
                        <a:pos x="0" y="82"/>
                      </a:cxn>
                      <a:cxn ang="0">
                        <a:pos x="0" y="78"/>
                      </a:cxn>
                      <a:cxn ang="0">
                        <a:pos x="7" y="63"/>
                      </a:cxn>
                      <a:cxn ang="0">
                        <a:pos x="18" y="46"/>
                      </a:cxn>
                      <a:cxn ang="0">
                        <a:pos x="33" y="26"/>
                      </a:cxn>
                      <a:cxn ang="0">
                        <a:pos x="54" y="0"/>
                      </a:cxn>
                    </a:cxnLst>
                    <a:rect l="0" t="0" r="r" b="b"/>
                    <a:pathLst>
                      <a:path w="68" h="134">
                        <a:moveTo>
                          <a:pt x="54" y="0"/>
                        </a:moveTo>
                        <a:lnTo>
                          <a:pt x="67" y="26"/>
                        </a:lnTo>
                        <a:lnTo>
                          <a:pt x="53" y="38"/>
                        </a:lnTo>
                        <a:lnTo>
                          <a:pt x="39" y="57"/>
                        </a:lnTo>
                        <a:lnTo>
                          <a:pt x="25" y="82"/>
                        </a:lnTo>
                        <a:lnTo>
                          <a:pt x="16" y="109"/>
                        </a:lnTo>
                        <a:lnTo>
                          <a:pt x="10" y="133"/>
                        </a:lnTo>
                        <a:lnTo>
                          <a:pt x="9" y="121"/>
                        </a:lnTo>
                        <a:lnTo>
                          <a:pt x="3" y="99"/>
                        </a:lnTo>
                        <a:lnTo>
                          <a:pt x="1" y="92"/>
                        </a:lnTo>
                        <a:lnTo>
                          <a:pt x="0" y="82"/>
                        </a:lnTo>
                        <a:lnTo>
                          <a:pt x="0" y="78"/>
                        </a:lnTo>
                        <a:lnTo>
                          <a:pt x="7" y="63"/>
                        </a:lnTo>
                        <a:lnTo>
                          <a:pt x="18" y="46"/>
                        </a:lnTo>
                        <a:lnTo>
                          <a:pt x="33" y="26"/>
                        </a:lnTo>
                        <a:lnTo>
                          <a:pt x="54" y="0"/>
                        </a:lnTo>
                      </a:path>
                    </a:pathLst>
                  </a:custGeom>
                  <a:solidFill>
                    <a:srgbClr val="DFFFFF"/>
                  </a:solidFill>
                  <a:ln w="12700" cap="rnd" cmpd="sng">
                    <a:solidFill>
                      <a:srgbClr val="000000"/>
                    </a:solidFill>
                    <a:prstDash val="solid"/>
                    <a:round/>
                    <a:headEnd/>
                    <a:tailEnd/>
                  </a:ln>
                  <a:effectLst/>
                </p:spPr>
                <p:txBody>
                  <a:bodyPr/>
                  <a:lstStyle/>
                  <a:p>
                    <a:endParaRPr lang="en-IN" dirty="0"/>
                  </a:p>
                </p:txBody>
              </p:sp>
              <p:sp>
                <p:nvSpPr>
                  <p:cNvPr id="856307" name="Freeform 243"/>
                  <p:cNvSpPr>
                    <a:spLocks/>
                  </p:cNvSpPr>
                  <p:nvPr/>
                </p:nvSpPr>
                <p:spPr bwMode="auto">
                  <a:xfrm>
                    <a:off x="4721" y="3447"/>
                    <a:ext cx="140" cy="228"/>
                  </a:xfrm>
                  <a:custGeom>
                    <a:avLst/>
                    <a:gdLst/>
                    <a:ahLst/>
                    <a:cxnLst>
                      <a:cxn ang="0">
                        <a:pos x="29" y="23"/>
                      </a:cxn>
                      <a:cxn ang="0">
                        <a:pos x="41" y="12"/>
                      </a:cxn>
                      <a:cxn ang="0">
                        <a:pos x="52" y="6"/>
                      </a:cxn>
                      <a:cxn ang="0">
                        <a:pos x="63" y="1"/>
                      </a:cxn>
                      <a:cxn ang="0">
                        <a:pos x="76" y="0"/>
                      </a:cxn>
                      <a:cxn ang="0">
                        <a:pos x="88" y="1"/>
                      </a:cxn>
                      <a:cxn ang="0">
                        <a:pos x="100" y="5"/>
                      </a:cxn>
                      <a:cxn ang="0">
                        <a:pos x="113" y="15"/>
                      </a:cxn>
                      <a:cxn ang="0">
                        <a:pos x="126" y="31"/>
                      </a:cxn>
                      <a:cxn ang="0">
                        <a:pos x="134" y="50"/>
                      </a:cxn>
                      <a:cxn ang="0">
                        <a:pos x="138" y="67"/>
                      </a:cxn>
                      <a:cxn ang="0">
                        <a:pos x="139" y="83"/>
                      </a:cxn>
                      <a:cxn ang="0">
                        <a:pos x="136" y="98"/>
                      </a:cxn>
                      <a:cxn ang="0">
                        <a:pos x="132" y="109"/>
                      </a:cxn>
                      <a:cxn ang="0">
                        <a:pos x="132" y="121"/>
                      </a:cxn>
                      <a:cxn ang="0">
                        <a:pos x="133" y="138"/>
                      </a:cxn>
                      <a:cxn ang="0">
                        <a:pos x="133" y="144"/>
                      </a:cxn>
                      <a:cxn ang="0">
                        <a:pos x="112" y="165"/>
                      </a:cxn>
                      <a:cxn ang="0">
                        <a:pos x="92" y="190"/>
                      </a:cxn>
                      <a:cxn ang="0">
                        <a:pos x="76" y="218"/>
                      </a:cxn>
                      <a:cxn ang="0">
                        <a:pos x="73" y="222"/>
                      </a:cxn>
                      <a:cxn ang="0">
                        <a:pos x="69" y="225"/>
                      </a:cxn>
                      <a:cxn ang="0">
                        <a:pos x="63" y="226"/>
                      </a:cxn>
                      <a:cxn ang="0">
                        <a:pos x="58" y="223"/>
                      </a:cxn>
                      <a:cxn ang="0">
                        <a:pos x="53" y="225"/>
                      </a:cxn>
                      <a:cxn ang="0">
                        <a:pos x="48" y="226"/>
                      </a:cxn>
                      <a:cxn ang="0">
                        <a:pos x="43" y="227"/>
                      </a:cxn>
                      <a:cxn ang="0">
                        <a:pos x="40" y="225"/>
                      </a:cxn>
                      <a:cxn ang="0">
                        <a:pos x="37" y="223"/>
                      </a:cxn>
                      <a:cxn ang="0">
                        <a:pos x="35" y="221"/>
                      </a:cxn>
                      <a:cxn ang="0">
                        <a:pos x="34" y="216"/>
                      </a:cxn>
                      <a:cxn ang="0">
                        <a:pos x="34" y="210"/>
                      </a:cxn>
                      <a:cxn ang="0">
                        <a:pos x="35" y="200"/>
                      </a:cxn>
                      <a:cxn ang="0">
                        <a:pos x="32" y="200"/>
                      </a:cxn>
                      <a:cxn ang="0">
                        <a:pos x="29" y="198"/>
                      </a:cxn>
                      <a:cxn ang="0">
                        <a:pos x="30" y="194"/>
                      </a:cxn>
                      <a:cxn ang="0">
                        <a:pos x="31" y="188"/>
                      </a:cxn>
                      <a:cxn ang="0">
                        <a:pos x="26" y="188"/>
                      </a:cxn>
                      <a:cxn ang="0">
                        <a:pos x="23" y="186"/>
                      </a:cxn>
                      <a:cxn ang="0">
                        <a:pos x="22" y="181"/>
                      </a:cxn>
                      <a:cxn ang="0">
                        <a:pos x="22" y="173"/>
                      </a:cxn>
                      <a:cxn ang="0">
                        <a:pos x="17" y="176"/>
                      </a:cxn>
                      <a:cxn ang="0">
                        <a:pos x="13" y="176"/>
                      </a:cxn>
                      <a:cxn ang="0">
                        <a:pos x="10" y="176"/>
                      </a:cxn>
                      <a:cxn ang="0">
                        <a:pos x="7" y="173"/>
                      </a:cxn>
                      <a:cxn ang="0">
                        <a:pos x="5" y="169"/>
                      </a:cxn>
                      <a:cxn ang="0">
                        <a:pos x="7" y="156"/>
                      </a:cxn>
                      <a:cxn ang="0">
                        <a:pos x="10" y="145"/>
                      </a:cxn>
                      <a:cxn ang="0">
                        <a:pos x="11" y="132"/>
                      </a:cxn>
                      <a:cxn ang="0">
                        <a:pos x="10" y="126"/>
                      </a:cxn>
                      <a:cxn ang="0">
                        <a:pos x="7" y="125"/>
                      </a:cxn>
                      <a:cxn ang="0">
                        <a:pos x="4" y="124"/>
                      </a:cxn>
                      <a:cxn ang="0">
                        <a:pos x="2" y="121"/>
                      </a:cxn>
                      <a:cxn ang="0">
                        <a:pos x="0" y="109"/>
                      </a:cxn>
                      <a:cxn ang="0">
                        <a:pos x="0" y="101"/>
                      </a:cxn>
                      <a:cxn ang="0">
                        <a:pos x="0" y="88"/>
                      </a:cxn>
                      <a:cxn ang="0">
                        <a:pos x="0" y="75"/>
                      </a:cxn>
                      <a:cxn ang="0">
                        <a:pos x="1" y="65"/>
                      </a:cxn>
                      <a:cxn ang="0">
                        <a:pos x="5" y="56"/>
                      </a:cxn>
                      <a:cxn ang="0">
                        <a:pos x="10" y="48"/>
                      </a:cxn>
                      <a:cxn ang="0">
                        <a:pos x="20" y="33"/>
                      </a:cxn>
                      <a:cxn ang="0">
                        <a:pos x="29" y="23"/>
                      </a:cxn>
                    </a:cxnLst>
                    <a:rect l="0" t="0" r="r" b="b"/>
                    <a:pathLst>
                      <a:path w="140" h="228">
                        <a:moveTo>
                          <a:pt x="29" y="23"/>
                        </a:moveTo>
                        <a:lnTo>
                          <a:pt x="41" y="12"/>
                        </a:lnTo>
                        <a:lnTo>
                          <a:pt x="52" y="6"/>
                        </a:lnTo>
                        <a:lnTo>
                          <a:pt x="63" y="1"/>
                        </a:lnTo>
                        <a:lnTo>
                          <a:pt x="76" y="0"/>
                        </a:lnTo>
                        <a:lnTo>
                          <a:pt x="88" y="1"/>
                        </a:lnTo>
                        <a:lnTo>
                          <a:pt x="100" y="5"/>
                        </a:lnTo>
                        <a:lnTo>
                          <a:pt x="113" y="15"/>
                        </a:lnTo>
                        <a:lnTo>
                          <a:pt x="126" y="31"/>
                        </a:lnTo>
                        <a:lnTo>
                          <a:pt x="134" y="50"/>
                        </a:lnTo>
                        <a:lnTo>
                          <a:pt x="138" y="67"/>
                        </a:lnTo>
                        <a:lnTo>
                          <a:pt x="139" y="83"/>
                        </a:lnTo>
                        <a:lnTo>
                          <a:pt x="136" y="98"/>
                        </a:lnTo>
                        <a:lnTo>
                          <a:pt x="132" y="109"/>
                        </a:lnTo>
                        <a:lnTo>
                          <a:pt x="132" y="121"/>
                        </a:lnTo>
                        <a:lnTo>
                          <a:pt x="133" y="138"/>
                        </a:lnTo>
                        <a:lnTo>
                          <a:pt x="133" y="144"/>
                        </a:lnTo>
                        <a:lnTo>
                          <a:pt x="112" y="165"/>
                        </a:lnTo>
                        <a:lnTo>
                          <a:pt x="92" y="190"/>
                        </a:lnTo>
                        <a:lnTo>
                          <a:pt x="76" y="218"/>
                        </a:lnTo>
                        <a:lnTo>
                          <a:pt x="73" y="222"/>
                        </a:lnTo>
                        <a:lnTo>
                          <a:pt x="69" y="225"/>
                        </a:lnTo>
                        <a:lnTo>
                          <a:pt x="63" y="226"/>
                        </a:lnTo>
                        <a:lnTo>
                          <a:pt x="58" y="223"/>
                        </a:lnTo>
                        <a:lnTo>
                          <a:pt x="53" y="225"/>
                        </a:lnTo>
                        <a:lnTo>
                          <a:pt x="48" y="226"/>
                        </a:lnTo>
                        <a:lnTo>
                          <a:pt x="43" y="227"/>
                        </a:lnTo>
                        <a:lnTo>
                          <a:pt x="40" y="225"/>
                        </a:lnTo>
                        <a:lnTo>
                          <a:pt x="37" y="223"/>
                        </a:lnTo>
                        <a:lnTo>
                          <a:pt x="35" y="221"/>
                        </a:lnTo>
                        <a:lnTo>
                          <a:pt x="34" y="216"/>
                        </a:lnTo>
                        <a:lnTo>
                          <a:pt x="34" y="210"/>
                        </a:lnTo>
                        <a:lnTo>
                          <a:pt x="35" y="200"/>
                        </a:lnTo>
                        <a:lnTo>
                          <a:pt x="32" y="200"/>
                        </a:lnTo>
                        <a:lnTo>
                          <a:pt x="29" y="198"/>
                        </a:lnTo>
                        <a:lnTo>
                          <a:pt x="30" y="194"/>
                        </a:lnTo>
                        <a:lnTo>
                          <a:pt x="31" y="188"/>
                        </a:lnTo>
                        <a:lnTo>
                          <a:pt x="26" y="188"/>
                        </a:lnTo>
                        <a:lnTo>
                          <a:pt x="23" y="186"/>
                        </a:lnTo>
                        <a:lnTo>
                          <a:pt x="22" y="181"/>
                        </a:lnTo>
                        <a:lnTo>
                          <a:pt x="22" y="173"/>
                        </a:lnTo>
                        <a:lnTo>
                          <a:pt x="17" y="176"/>
                        </a:lnTo>
                        <a:lnTo>
                          <a:pt x="13" y="176"/>
                        </a:lnTo>
                        <a:lnTo>
                          <a:pt x="10" y="176"/>
                        </a:lnTo>
                        <a:lnTo>
                          <a:pt x="7" y="173"/>
                        </a:lnTo>
                        <a:lnTo>
                          <a:pt x="5" y="169"/>
                        </a:lnTo>
                        <a:lnTo>
                          <a:pt x="7" y="156"/>
                        </a:lnTo>
                        <a:lnTo>
                          <a:pt x="10" y="145"/>
                        </a:lnTo>
                        <a:lnTo>
                          <a:pt x="11" y="132"/>
                        </a:lnTo>
                        <a:lnTo>
                          <a:pt x="10" y="126"/>
                        </a:lnTo>
                        <a:lnTo>
                          <a:pt x="7" y="125"/>
                        </a:lnTo>
                        <a:lnTo>
                          <a:pt x="4" y="124"/>
                        </a:lnTo>
                        <a:lnTo>
                          <a:pt x="2" y="121"/>
                        </a:lnTo>
                        <a:lnTo>
                          <a:pt x="0" y="109"/>
                        </a:lnTo>
                        <a:lnTo>
                          <a:pt x="0" y="101"/>
                        </a:lnTo>
                        <a:lnTo>
                          <a:pt x="0" y="88"/>
                        </a:lnTo>
                        <a:lnTo>
                          <a:pt x="0" y="75"/>
                        </a:lnTo>
                        <a:lnTo>
                          <a:pt x="1" y="65"/>
                        </a:lnTo>
                        <a:lnTo>
                          <a:pt x="5" y="56"/>
                        </a:lnTo>
                        <a:lnTo>
                          <a:pt x="10" y="48"/>
                        </a:lnTo>
                        <a:lnTo>
                          <a:pt x="20" y="33"/>
                        </a:lnTo>
                        <a:lnTo>
                          <a:pt x="29" y="23"/>
                        </a:lnTo>
                      </a:path>
                    </a:pathLst>
                  </a:custGeom>
                  <a:solidFill>
                    <a:srgbClr val="FFBFBF"/>
                  </a:solidFill>
                  <a:ln w="12700" cap="rnd" cmpd="sng">
                    <a:solidFill>
                      <a:srgbClr val="000000"/>
                    </a:solidFill>
                    <a:prstDash val="solid"/>
                    <a:round/>
                    <a:headEnd/>
                    <a:tailEnd/>
                  </a:ln>
                  <a:effectLst/>
                </p:spPr>
                <p:txBody>
                  <a:bodyPr/>
                  <a:lstStyle/>
                  <a:p>
                    <a:endParaRPr lang="en-IN" dirty="0"/>
                  </a:p>
                </p:txBody>
              </p:sp>
              <p:sp>
                <p:nvSpPr>
                  <p:cNvPr id="856308" name="Freeform 244"/>
                  <p:cNvSpPr>
                    <a:spLocks/>
                  </p:cNvSpPr>
                  <p:nvPr/>
                </p:nvSpPr>
                <p:spPr bwMode="auto">
                  <a:xfrm>
                    <a:off x="4701" y="3858"/>
                    <a:ext cx="24" cy="76"/>
                  </a:xfrm>
                  <a:custGeom>
                    <a:avLst/>
                    <a:gdLst/>
                    <a:ahLst/>
                    <a:cxnLst>
                      <a:cxn ang="0">
                        <a:pos x="21" y="4"/>
                      </a:cxn>
                      <a:cxn ang="0">
                        <a:pos x="5" y="0"/>
                      </a:cxn>
                      <a:cxn ang="0">
                        <a:pos x="0" y="71"/>
                      </a:cxn>
                      <a:cxn ang="0">
                        <a:pos x="10" y="75"/>
                      </a:cxn>
                      <a:cxn ang="0">
                        <a:pos x="23" y="75"/>
                      </a:cxn>
                      <a:cxn ang="0">
                        <a:pos x="21" y="4"/>
                      </a:cxn>
                    </a:cxnLst>
                    <a:rect l="0" t="0" r="r" b="b"/>
                    <a:pathLst>
                      <a:path w="24" h="76">
                        <a:moveTo>
                          <a:pt x="21" y="4"/>
                        </a:moveTo>
                        <a:lnTo>
                          <a:pt x="5" y="0"/>
                        </a:lnTo>
                        <a:lnTo>
                          <a:pt x="0" y="71"/>
                        </a:lnTo>
                        <a:lnTo>
                          <a:pt x="10" y="75"/>
                        </a:lnTo>
                        <a:lnTo>
                          <a:pt x="23" y="75"/>
                        </a:lnTo>
                        <a:lnTo>
                          <a:pt x="21" y="4"/>
                        </a:lnTo>
                      </a:path>
                    </a:pathLst>
                  </a:custGeom>
                  <a:solidFill>
                    <a:srgbClr val="DFFFFF"/>
                  </a:solidFill>
                  <a:ln w="12700" cap="rnd" cmpd="sng">
                    <a:solidFill>
                      <a:srgbClr val="000000"/>
                    </a:solidFill>
                    <a:prstDash val="solid"/>
                    <a:round/>
                    <a:headEnd/>
                    <a:tailEnd/>
                  </a:ln>
                  <a:effectLst/>
                </p:spPr>
                <p:txBody>
                  <a:bodyPr/>
                  <a:lstStyle/>
                  <a:p>
                    <a:endParaRPr lang="en-IN" dirty="0"/>
                  </a:p>
                </p:txBody>
              </p:sp>
              <p:sp>
                <p:nvSpPr>
                  <p:cNvPr id="856309" name="Freeform 245"/>
                  <p:cNvSpPr>
                    <a:spLocks/>
                  </p:cNvSpPr>
                  <p:nvPr/>
                </p:nvSpPr>
                <p:spPr bwMode="auto">
                  <a:xfrm>
                    <a:off x="4714" y="3596"/>
                    <a:ext cx="279" cy="437"/>
                  </a:xfrm>
                  <a:custGeom>
                    <a:avLst/>
                    <a:gdLst/>
                    <a:ahLst/>
                    <a:cxnLst>
                      <a:cxn ang="0">
                        <a:pos x="151" y="0"/>
                      </a:cxn>
                      <a:cxn ang="0">
                        <a:pos x="160" y="26"/>
                      </a:cxn>
                      <a:cxn ang="0">
                        <a:pos x="182" y="52"/>
                      </a:cxn>
                      <a:cxn ang="0">
                        <a:pos x="191" y="67"/>
                      </a:cxn>
                      <a:cxn ang="0">
                        <a:pos x="209" y="103"/>
                      </a:cxn>
                      <a:cxn ang="0">
                        <a:pos x="223" y="134"/>
                      </a:cxn>
                      <a:cxn ang="0">
                        <a:pos x="238" y="184"/>
                      </a:cxn>
                      <a:cxn ang="0">
                        <a:pos x="250" y="223"/>
                      </a:cxn>
                      <a:cxn ang="0">
                        <a:pos x="259" y="271"/>
                      </a:cxn>
                      <a:cxn ang="0">
                        <a:pos x="266" y="316"/>
                      </a:cxn>
                      <a:cxn ang="0">
                        <a:pos x="274" y="369"/>
                      </a:cxn>
                      <a:cxn ang="0">
                        <a:pos x="278" y="436"/>
                      </a:cxn>
                      <a:cxn ang="0">
                        <a:pos x="60" y="436"/>
                      </a:cxn>
                      <a:cxn ang="0">
                        <a:pos x="65" y="407"/>
                      </a:cxn>
                      <a:cxn ang="0">
                        <a:pos x="68" y="387"/>
                      </a:cxn>
                      <a:cxn ang="0">
                        <a:pos x="67" y="362"/>
                      </a:cxn>
                      <a:cxn ang="0">
                        <a:pos x="31" y="349"/>
                      </a:cxn>
                      <a:cxn ang="0">
                        <a:pos x="0" y="346"/>
                      </a:cxn>
                      <a:cxn ang="0">
                        <a:pos x="3" y="319"/>
                      </a:cxn>
                      <a:cxn ang="0">
                        <a:pos x="6" y="281"/>
                      </a:cxn>
                      <a:cxn ang="0">
                        <a:pos x="6" y="259"/>
                      </a:cxn>
                      <a:cxn ang="0">
                        <a:pos x="30" y="266"/>
                      </a:cxn>
                      <a:cxn ang="0">
                        <a:pos x="43" y="269"/>
                      </a:cxn>
                      <a:cxn ang="0">
                        <a:pos x="56" y="272"/>
                      </a:cxn>
                      <a:cxn ang="0">
                        <a:pos x="62" y="276"/>
                      </a:cxn>
                      <a:cxn ang="0">
                        <a:pos x="71" y="235"/>
                      </a:cxn>
                      <a:cxn ang="0">
                        <a:pos x="75" y="191"/>
                      </a:cxn>
                      <a:cxn ang="0">
                        <a:pos x="81" y="152"/>
                      </a:cxn>
                      <a:cxn ang="0">
                        <a:pos x="87" y="132"/>
                      </a:cxn>
                      <a:cxn ang="0">
                        <a:pos x="90" y="119"/>
                      </a:cxn>
                      <a:cxn ang="0">
                        <a:pos x="95" y="100"/>
                      </a:cxn>
                      <a:cxn ang="0">
                        <a:pos x="103" y="77"/>
                      </a:cxn>
                      <a:cxn ang="0">
                        <a:pos x="107" y="66"/>
                      </a:cxn>
                      <a:cxn ang="0">
                        <a:pos x="111" y="55"/>
                      </a:cxn>
                      <a:cxn ang="0">
                        <a:pos x="117" y="43"/>
                      </a:cxn>
                      <a:cxn ang="0">
                        <a:pos x="126" y="26"/>
                      </a:cxn>
                      <a:cxn ang="0">
                        <a:pos x="138" y="13"/>
                      </a:cxn>
                      <a:cxn ang="0">
                        <a:pos x="151" y="0"/>
                      </a:cxn>
                    </a:cxnLst>
                    <a:rect l="0" t="0" r="r" b="b"/>
                    <a:pathLst>
                      <a:path w="279" h="437">
                        <a:moveTo>
                          <a:pt x="151" y="0"/>
                        </a:moveTo>
                        <a:lnTo>
                          <a:pt x="160" y="26"/>
                        </a:lnTo>
                        <a:lnTo>
                          <a:pt x="182" y="52"/>
                        </a:lnTo>
                        <a:lnTo>
                          <a:pt x="191" y="67"/>
                        </a:lnTo>
                        <a:lnTo>
                          <a:pt x="209" y="103"/>
                        </a:lnTo>
                        <a:lnTo>
                          <a:pt x="223" y="134"/>
                        </a:lnTo>
                        <a:lnTo>
                          <a:pt x="238" y="184"/>
                        </a:lnTo>
                        <a:lnTo>
                          <a:pt x="250" y="223"/>
                        </a:lnTo>
                        <a:lnTo>
                          <a:pt x="259" y="271"/>
                        </a:lnTo>
                        <a:lnTo>
                          <a:pt x="266" y="316"/>
                        </a:lnTo>
                        <a:lnTo>
                          <a:pt x="274" y="369"/>
                        </a:lnTo>
                        <a:lnTo>
                          <a:pt x="278" y="436"/>
                        </a:lnTo>
                        <a:lnTo>
                          <a:pt x="60" y="436"/>
                        </a:lnTo>
                        <a:lnTo>
                          <a:pt x="65" y="407"/>
                        </a:lnTo>
                        <a:lnTo>
                          <a:pt x="68" y="387"/>
                        </a:lnTo>
                        <a:lnTo>
                          <a:pt x="67" y="362"/>
                        </a:lnTo>
                        <a:lnTo>
                          <a:pt x="31" y="349"/>
                        </a:lnTo>
                        <a:lnTo>
                          <a:pt x="0" y="346"/>
                        </a:lnTo>
                        <a:lnTo>
                          <a:pt x="3" y="319"/>
                        </a:lnTo>
                        <a:lnTo>
                          <a:pt x="6" y="281"/>
                        </a:lnTo>
                        <a:lnTo>
                          <a:pt x="6" y="259"/>
                        </a:lnTo>
                        <a:lnTo>
                          <a:pt x="30" y="266"/>
                        </a:lnTo>
                        <a:lnTo>
                          <a:pt x="43" y="269"/>
                        </a:lnTo>
                        <a:lnTo>
                          <a:pt x="56" y="272"/>
                        </a:lnTo>
                        <a:lnTo>
                          <a:pt x="62" y="276"/>
                        </a:lnTo>
                        <a:lnTo>
                          <a:pt x="71" y="235"/>
                        </a:lnTo>
                        <a:lnTo>
                          <a:pt x="75" y="191"/>
                        </a:lnTo>
                        <a:lnTo>
                          <a:pt x="81" y="152"/>
                        </a:lnTo>
                        <a:lnTo>
                          <a:pt x="87" y="132"/>
                        </a:lnTo>
                        <a:lnTo>
                          <a:pt x="90" y="119"/>
                        </a:lnTo>
                        <a:lnTo>
                          <a:pt x="95" y="100"/>
                        </a:lnTo>
                        <a:lnTo>
                          <a:pt x="103" y="77"/>
                        </a:lnTo>
                        <a:lnTo>
                          <a:pt x="107" y="66"/>
                        </a:lnTo>
                        <a:lnTo>
                          <a:pt x="111" y="55"/>
                        </a:lnTo>
                        <a:lnTo>
                          <a:pt x="117" y="43"/>
                        </a:lnTo>
                        <a:lnTo>
                          <a:pt x="126" y="26"/>
                        </a:lnTo>
                        <a:lnTo>
                          <a:pt x="138" y="13"/>
                        </a:lnTo>
                        <a:lnTo>
                          <a:pt x="151"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310" name="Freeform 246"/>
                  <p:cNvSpPr>
                    <a:spLocks/>
                  </p:cNvSpPr>
                  <p:nvPr/>
                </p:nvSpPr>
                <p:spPr bwMode="auto">
                  <a:xfrm>
                    <a:off x="4777" y="3471"/>
                    <a:ext cx="84" cy="85"/>
                  </a:xfrm>
                  <a:custGeom>
                    <a:avLst/>
                    <a:gdLst/>
                    <a:ahLst/>
                    <a:cxnLst>
                      <a:cxn ang="0">
                        <a:pos x="63" y="0"/>
                      </a:cxn>
                      <a:cxn ang="0">
                        <a:pos x="60" y="1"/>
                      </a:cxn>
                      <a:cxn ang="0">
                        <a:pos x="58" y="3"/>
                      </a:cxn>
                      <a:cxn ang="0">
                        <a:pos x="55" y="5"/>
                      </a:cxn>
                      <a:cxn ang="0">
                        <a:pos x="52" y="6"/>
                      </a:cxn>
                      <a:cxn ang="0">
                        <a:pos x="47" y="11"/>
                      </a:cxn>
                      <a:cxn ang="0">
                        <a:pos x="41" y="16"/>
                      </a:cxn>
                      <a:cxn ang="0">
                        <a:pos x="34" y="23"/>
                      </a:cxn>
                      <a:cxn ang="0">
                        <a:pos x="23" y="29"/>
                      </a:cxn>
                      <a:cxn ang="0">
                        <a:pos x="13" y="32"/>
                      </a:cxn>
                      <a:cxn ang="0">
                        <a:pos x="6" y="34"/>
                      </a:cxn>
                      <a:cxn ang="0">
                        <a:pos x="2" y="45"/>
                      </a:cxn>
                      <a:cxn ang="0">
                        <a:pos x="0" y="53"/>
                      </a:cxn>
                      <a:cxn ang="0">
                        <a:pos x="0" y="64"/>
                      </a:cxn>
                      <a:cxn ang="0">
                        <a:pos x="2" y="73"/>
                      </a:cxn>
                      <a:cxn ang="0">
                        <a:pos x="5" y="82"/>
                      </a:cxn>
                      <a:cxn ang="0">
                        <a:pos x="18" y="75"/>
                      </a:cxn>
                      <a:cxn ang="0">
                        <a:pos x="19" y="64"/>
                      </a:cxn>
                      <a:cxn ang="0">
                        <a:pos x="23" y="57"/>
                      </a:cxn>
                      <a:cxn ang="0">
                        <a:pos x="27" y="54"/>
                      </a:cxn>
                      <a:cxn ang="0">
                        <a:pos x="31" y="52"/>
                      </a:cxn>
                      <a:cxn ang="0">
                        <a:pos x="35" y="52"/>
                      </a:cxn>
                      <a:cxn ang="0">
                        <a:pos x="41" y="56"/>
                      </a:cxn>
                      <a:cxn ang="0">
                        <a:pos x="45" y="63"/>
                      </a:cxn>
                      <a:cxn ang="0">
                        <a:pos x="47" y="72"/>
                      </a:cxn>
                      <a:cxn ang="0">
                        <a:pos x="52" y="79"/>
                      </a:cxn>
                      <a:cxn ang="0">
                        <a:pos x="57" y="82"/>
                      </a:cxn>
                      <a:cxn ang="0">
                        <a:pos x="63" y="82"/>
                      </a:cxn>
                      <a:cxn ang="0">
                        <a:pos x="70" y="83"/>
                      </a:cxn>
                      <a:cxn ang="0">
                        <a:pos x="74" y="83"/>
                      </a:cxn>
                      <a:cxn ang="0">
                        <a:pos x="75" y="84"/>
                      </a:cxn>
                      <a:cxn ang="0">
                        <a:pos x="78" y="78"/>
                      </a:cxn>
                      <a:cxn ang="0">
                        <a:pos x="81" y="69"/>
                      </a:cxn>
                      <a:cxn ang="0">
                        <a:pos x="83" y="60"/>
                      </a:cxn>
                      <a:cxn ang="0">
                        <a:pos x="83" y="51"/>
                      </a:cxn>
                      <a:cxn ang="0">
                        <a:pos x="82" y="41"/>
                      </a:cxn>
                      <a:cxn ang="0">
                        <a:pos x="79" y="30"/>
                      </a:cxn>
                      <a:cxn ang="0">
                        <a:pos x="75" y="20"/>
                      </a:cxn>
                      <a:cxn ang="0">
                        <a:pos x="71" y="9"/>
                      </a:cxn>
                      <a:cxn ang="0">
                        <a:pos x="63" y="0"/>
                      </a:cxn>
                    </a:cxnLst>
                    <a:rect l="0" t="0" r="r" b="b"/>
                    <a:pathLst>
                      <a:path w="84" h="85">
                        <a:moveTo>
                          <a:pt x="63" y="0"/>
                        </a:moveTo>
                        <a:lnTo>
                          <a:pt x="60" y="1"/>
                        </a:lnTo>
                        <a:lnTo>
                          <a:pt x="58" y="3"/>
                        </a:lnTo>
                        <a:lnTo>
                          <a:pt x="55" y="5"/>
                        </a:lnTo>
                        <a:lnTo>
                          <a:pt x="52" y="6"/>
                        </a:lnTo>
                        <a:lnTo>
                          <a:pt x="47" y="11"/>
                        </a:lnTo>
                        <a:lnTo>
                          <a:pt x="41" y="16"/>
                        </a:lnTo>
                        <a:lnTo>
                          <a:pt x="34" y="23"/>
                        </a:lnTo>
                        <a:lnTo>
                          <a:pt x="23" y="29"/>
                        </a:lnTo>
                        <a:lnTo>
                          <a:pt x="13" y="32"/>
                        </a:lnTo>
                        <a:lnTo>
                          <a:pt x="6" y="34"/>
                        </a:lnTo>
                        <a:lnTo>
                          <a:pt x="2" y="45"/>
                        </a:lnTo>
                        <a:lnTo>
                          <a:pt x="0" y="53"/>
                        </a:lnTo>
                        <a:lnTo>
                          <a:pt x="0" y="64"/>
                        </a:lnTo>
                        <a:lnTo>
                          <a:pt x="2" y="73"/>
                        </a:lnTo>
                        <a:lnTo>
                          <a:pt x="5" y="82"/>
                        </a:lnTo>
                        <a:lnTo>
                          <a:pt x="18" y="75"/>
                        </a:lnTo>
                        <a:lnTo>
                          <a:pt x="19" y="64"/>
                        </a:lnTo>
                        <a:lnTo>
                          <a:pt x="23" y="57"/>
                        </a:lnTo>
                        <a:lnTo>
                          <a:pt x="27" y="54"/>
                        </a:lnTo>
                        <a:lnTo>
                          <a:pt x="31" y="52"/>
                        </a:lnTo>
                        <a:lnTo>
                          <a:pt x="35" y="52"/>
                        </a:lnTo>
                        <a:lnTo>
                          <a:pt x="41" y="56"/>
                        </a:lnTo>
                        <a:lnTo>
                          <a:pt x="45" y="63"/>
                        </a:lnTo>
                        <a:lnTo>
                          <a:pt x="47" y="72"/>
                        </a:lnTo>
                        <a:lnTo>
                          <a:pt x="52" y="79"/>
                        </a:lnTo>
                        <a:lnTo>
                          <a:pt x="57" y="82"/>
                        </a:lnTo>
                        <a:lnTo>
                          <a:pt x="63" y="82"/>
                        </a:lnTo>
                        <a:lnTo>
                          <a:pt x="70" y="83"/>
                        </a:lnTo>
                        <a:lnTo>
                          <a:pt x="74" y="83"/>
                        </a:lnTo>
                        <a:lnTo>
                          <a:pt x="75" y="84"/>
                        </a:lnTo>
                        <a:lnTo>
                          <a:pt x="78" y="78"/>
                        </a:lnTo>
                        <a:lnTo>
                          <a:pt x="81" y="69"/>
                        </a:lnTo>
                        <a:lnTo>
                          <a:pt x="83" y="60"/>
                        </a:lnTo>
                        <a:lnTo>
                          <a:pt x="83" y="51"/>
                        </a:lnTo>
                        <a:lnTo>
                          <a:pt x="82" y="41"/>
                        </a:lnTo>
                        <a:lnTo>
                          <a:pt x="79" y="30"/>
                        </a:lnTo>
                        <a:lnTo>
                          <a:pt x="75" y="20"/>
                        </a:lnTo>
                        <a:lnTo>
                          <a:pt x="71" y="9"/>
                        </a:lnTo>
                        <a:lnTo>
                          <a:pt x="63" y="0"/>
                        </a:lnTo>
                      </a:path>
                    </a:pathLst>
                  </a:custGeom>
                  <a:solidFill>
                    <a:srgbClr val="3F1F00"/>
                  </a:solidFill>
                  <a:ln w="12700" cap="rnd" cmpd="sng">
                    <a:solidFill>
                      <a:srgbClr val="000000"/>
                    </a:solidFill>
                    <a:prstDash val="solid"/>
                    <a:round/>
                    <a:headEnd/>
                    <a:tailEnd/>
                  </a:ln>
                  <a:effectLst/>
                </p:spPr>
                <p:txBody>
                  <a:bodyPr/>
                  <a:lstStyle/>
                  <a:p>
                    <a:endParaRPr lang="en-IN" dirty="0"/>
                  </a:p>
                </p:txBody>
              </p:sp>
            </p:grpSp>
            <p:grpSp>
              <p:nvGrpSpPr>
                <p:cNvPr id="856187" name="Group 247"/>
                <p:cNvGrpSpPr>
                  <a:grpSpLocks/>
                </p:cNvGrpSpPr>
                <p:nvPr/>
              </p:nvGrpSpPr>
              <p:grpSpPr bwMode="auto">
                <a:xfrm>
                  <a:off x="4687" y="3539"/>
                  <a:ext cx="132" cy="320"/>
                  <a:chOff x="4687" y="3539"/>
                  <a:chExt cx="132" cy="320"/>
                </a:xfrm>
              </p:grpSpPr>
              <p:sp>
                <p:nvSpPr>
                  <p:cNvPr id="856312" name="Freeform 248"/>
                  <p:cNvSpPr>
                    <a:spLocks/>
                  </p:cNvSpPr>
                  <p:nvPr/>
                </p:nvSpPr>
                <p:spPr bwMode="auto">
                  <a:xfrm>
                    <a:off x="4687" y="3541"/>
                    <a:ext cx="129" cy="318"/>
                  </a:xfrm>
                  <a:custGeom>
                    <a:avLst/>
                    <a:gdLst/>
                    <a:ahLst/>
                    <a:cxnLst>
                      <a:cxn ang="0">
                        <a:pos x="128" y="0"/>
                      </a:cxn>
                      <a:cxn ang="0">
                        <a:pos x="122" y="22"/>
                      </a:cxn>
                      <a:cxn ang="0">
                        <a:pos x="120" y="48"/>
                      </a:cxn>
                      <a:cxn ang="0">
                        <a:pos x="116" y="71"/>
                      </a:cxn>
                      <a:cxn ang="0">
                        <a:pos x="113" y="95"/>
                      </a:cxn>
                      <a:cxn ang="0">
                        <a:pos x="109" y="116"/>
                      </a:cxn>
                      <a:cxn ang="0">
                        <a:pos x="99" y="144"/>
                      </a:cxn>
                      <a:cxn ang="0">
                        <a:pos x="92" y="161"/>
                      </a:cxn>
                      <a:cxn ang="0">
                        <a:pos x="87" y="182"/>
                      </a:cxn>
                      <a:cxn ang="0">
                        <a:pos x="84" y="201"/>
                      </a:cxn>
                      <a:cxn ang="0">
                        <a:pos x="81" y="218"/>
                      </a:cxn>
                      <a:cxn ang="0">
                        <a:pos x="77" y="241"/>
                      </a:cxn>
                      <a:cxn ang="0">
                        <a:pos x="75" y="261"/>
                      </a:cxn>
                      <a:cxn ang="0">
                        <a:pos x="72" y="283"/>
                      </a:cxn>
                      <a:cxn ang="0">
                        <a:pos x="69" y="300"/>
                      </a:cxn>
                      <a:cxn ang="0">
                        <a:pos x="68" y="306"/>
                      </a:cxn>
                      <a:cxn ang="0">
                        <a:pos x="65" y="313"/>
                      </a:cxn>
                      <a:cxn ang="0">
                        <a:pos x="54" y="317"/>
                      </a:cxn>
                      <a:cxn ang="0">
                        <a:pos x="60" y="315"/>
                      </a:cxn>
                      <a:cxn ang="0">
                        <a:pos x="49" y="315"/>
                      </a:cxn>
                      <a:cxn ang="0">
                        <a:pos x="45" y="312"/>
                      </a:cxn>
                      <a:cxn ang="0">
                        <a:pos x="41" y="305"/>
                      </a:cxn>
                      <a:cxn ang="0">
                        <a:pos x="36" y="298"/>
                      </a:cxn>
                      <a:cxn ang="0">
                        <a:pos x="27" y="293"/>
                      </a:cxn>
                      <a:cxn ang="0">
                        <a:pos x="20" y="292"/>
                      </a:cxn>
                      <a:cxn ang="0">
                        <a:pos x="12" y="295"/>
                      </a:cxn>
                      <a:cxn ang="0">
                        <a:pos x="0" y="303"/>
                      </a:cxn>
                    </a:cxnLst>
                    <a:rect l="0" t="0" r="r" b="b"/>
                    <a:pathLst>
                      <a:path w="129" h="318">
                        <a:moveTo>
                          <a:pt x="128" y="0"/>
                        </a:moveTo>
                        <a:lnTo>
                          <a:pt x="122" y="22"/>
                        </a:lnTo>
                        <a:lnTo>
                          <a:pt x="120" y="48"/>
                        </a:lnTo>
                        <a:lnTo>
                          <a:pt x="116" y="71"/>
                        </a:lnTo>
                        <a:lnTo>
                          <a:pt x="113" y="95"/>
                        </a:lnTo>
                        <a:lnTo>
                          <a:pt x="109" y="116"/>
                        </a:lnTo>
                        <a:lnTo>
                          <a:pt x="99" y="144"/>
                        </a:lnTo>
                        <a:lnTo>
                          <a:pt x="92" y="161"/>
                        </a:lnTo>
                        <a:lnTo>
                          <a:pt x="87" y="182"/>
                        </a:lnTo>
                        <a:lnTo>
                          <a:pt x="84" y="201"/>
                        </a:lnTo>
                        <a:lnTo>
                          <a:pt x="81" y="218"/>
                        </a:lnTo>
                        <a:lnTo>
                          <a:pt x="77" y="241"/>
                        </a:lnTo>
                        <a:lnTo>
                          <a:pt x="75" y="261"/>
                        </a:lnTo>
                        <a:lnTo>
                          <a:pt x="72" y="283"/>
                        </a:lnTo>
                        <a:lnTo>
                          <a:pt x="69" y="300"/>
                        </a:lnTo>
                        <a:lnTo>
                          <a:pt x="68" y="306"/>
                        </a:lnTo>
                        <a:lnTo>
                          <a:pt x="65" y="313"/>
                        </a:lnTo>
                        <a:lnTo>
                          <a:pt x="54" y="317"/>
                        </a:lnTo>
                        <a:lnTo>
                          <a:pt x="60" y="315"/>
                        </a:lnTo>
                        <a:lnTo>
                          <a:pt x="49" y="315"/>
                        </a:lnTo>
                        <a:lnTo>
                          <a:pt x="45" y="312"/>
                        </a:lnTo>
                        <a:lnTo>
                          <a:pt x="41" y="305"/>
                        </a:lnTo>
                        <a:lnTo>
                          <a:pt x="36" y="298"/>
                        </a:lnTo>
                        <a:lnTo>
                          <a:pt x="27" y="293"/>
                        </a:lnTo>
                        <a:lnTo>
                          <a:pt x="20" y="292"/>
                        </a:lnTo>
                        <a:lnTo>
                          <a:pt x="12" y="295"/>
                        </a:lnTo>
                        <a:lnTo>
                          <a:pt x="0" y="303"/>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sp>
                <p:nvSpPr>
                  <p:cNvPr id="856313" name="Oval 249"/>
                  <p:cNvSpPr>
                    <a:spLocks noChangeArrowheads="1"/>
                  </p:cNvSpPr>
                  <p:nvPr/>
                </p:nvSpPr>
                <p:spPr bwMode="auto">
                  <a:xfrm>
                    <a:off x="4811" y="3539"/>
                    <a:ext cx="8" cy="8"/>
                  </a:xfrm>
                  <a:prstGeom prst="ellipse">
                    <a:avLst/>
                  </a:prstGeom>
                  <a:solidFill>
                    <a:srgbClr val="808080"/>
                  </a:solidFill>
                  <a:ln w="12700">
                    <a:solidFill>
                      <a:srgbClr val="000000"/>
                    </a:solidFill>
                    <a:round/>
                    <a:headEnd/>
                    <a:tailEnd/>
                  </a:ln>
                  <a:effectLst/>
                </p:spPr>
                <p:txBody>
                  <a:bodyPr wrap="none" anchor="ctr"/>
                  <a:lstStyle/>
                  <a:p>
                    <a:endParaRPr lang="en-IN" dirty="0"/>
                  </a:p>
                </p:txBody>
              </p:sp>
            </p:grpSp>
            <p:sp>
              <p:nvSpPr>
                <p:cNvPr id="856314" name="Freeform 250"/>
                <p:cNvSpPr>
                  <a:spLocks/>
                </p:cNvSpPr>
                <p:nvPr/>
              </p:nvSpPr>
              <p:spPr bwMode="auto">
                <a:xfrm>
                  <a:off x="4768" y="3674"/>
                  <a:ext cx="17" cy="66"/>
                </a:xfrm>
                <a:custGeom>
                  <a:avLst/>
                  <a:gdLst/>
                  <a:ahLst/>
                  <a:cxnLst>
                    <a:cxn ang="0">
                      <a:pos x="16" y="0"/>
                    </a:cxn>
                    <a:cxn ang="0">
                      <a:pos x="12" y="17"/>
                    </a:cxn>
                    <a:cxn ang="0">
                      <a:pos x="8" y="37"/>
                    </a:cxn>
                    <a:cxn ang="0">
                      <a:pos x="0" y="65"/>
                    </a:cxn>
                  </a:cxnLst>
                  <a:rect l="0" t="0" r="r" b="b"/>
                  <a:pathLst>
                    <a:path w="17" h="66">
                      <a:moveTo>
                        <a:pt x="16" y="0"/>
                      </a:moveTo>
                      <a:lnTo>
                        <a:pt x="12" y="17"/>
                      </a:lnTo>
                      <a:lnTo>
                        <a:pt x="8" y="37"/>
                      </a:lnTo>
                      <a:lnTo>
                        <a:pt x="0" y="65"/>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grpSp>
          <p:sp>
            <p:nvSpPr>
              <p:cNvPr id="856315" name="Freeform 251"/>
              <p:cNvSpPr>
                <a:spLocks/>
              </p:cNvSpPr>
              <p:nvPr/>
            </p:nvSpPr>
            <p:spPr bwMode="auto">
              <a:xfrm>
                <a:off x="4780" y="3958"/>
                <a:ext cx="81" cy="17"/>
              </a:xfrm>
              <a:custGeom>
                <a:avLst/>
                <a:gdLst/>
                <a:ahLst/>
                <a:cxnLst>
                  <a:cxn ang="0">
                    <a:pos x="0" y="0"/>
                  </a:cxn>
                  <a:cxn ang="0">
                    <a:pos x="19" y="11"/>
                  </a:cxn>
                  <a:cxn ang="0">
                    <a:pos x="47" y="16"/>
                  </a:cxn>
                  <a:cxn ang="0">
                    <a:pos x="80" y="16"/>
                  </a:cxn>
                </a:cxnLst>
                <a:rect l="0" t="0" r="r" b="b"/>
                <a:pathLst>
                  <a:path w="81" h="17">
                    <a:moveTo>
                      <a:pt x="0" y="0"/>
                    </a:moveTo>
                    <a:lnTo>
                      <a:pt x="19" y="11"/>
                    </a:lnTo>
                    <a:lnTo>
                      <a:pt x="47" y="16"/>
                    </a:lnTo>
                    <a:lnTo>
                      <a:pt x="80" y="16"/>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grpSp>
        <p:pic>
          <p:nvPicPr>
            <p:cNvPr id="856316" name="Picture 252"/>
            <p:cNvPicPr>
              <a:picLocks noChangeArrowheads="1"/>
            </p:cNvPicPr>
            <p:nvPr/>
          </p:nvPicPr>
          <p:blipFill>
            <a:blip r:embed="rId2"/>
            <a:srcRect/>
            <a:stretch>
              <a:fillRect/>
            </a:stretch>
          </p:blipFill>
          <p:spPr bwMode="auto">
            <a:xfrm>
              <a:off x="4175" y="3349"/>
              <a:ext cx="443" cy="827"/>
            </a:xfrm>
            <a:prstGeom prst="rect">
              <a:avLst/>
            </a:prstGeom>
            <a:noFill/>
            <a:ln w="9525">
              <a:noFill/>
              <a:miter lim="800000"/>
              <a:headEnd/>
              <a:tailEnd/>
            </a:ln>
            <a:effectLst/>
          </p:spPr>
        </p:pic>
      </p:grpSp>
      <p:grpSp>
        <p:nvGrpSpPr>
          <p:cNvPr id="856188" name="Group 253"/>
          <p:cNvGrpSpPr>
            <a:grpSpLocks/>
          </p:cNvGrpSpPr>
          <p:nvPr/>
        </p:nvGrpSpPr>
        <p:grpSpPr bwMode="auto">
          <a:xfrm>
            <a:off x="4249738" y="5410200"/>
            <a:ext cx="2381250" cy="1220788"/>
            <a:chOff x="1717" y="3408"/>
            <a:chExt cx="1500" cy="769"/>
          </a:xfrm>
        </p:grpSpPr>
        <p:grpSp>
          <p:nvGrpSpPr>
            <p:cNvPr id="856191" name="Group 254"/>
            <p:cNvGrpSpPr>
              <a:grpSpLocks/>
            </p:cNvGrpSpPr>
            <p:nvPr/>
          </p:nvGrpSpPr>
          <p:grpSpPr bwMode="auto">
            <a:xfrm>
              <a:off x="2881" y="3445"/>
              <a:ext cx="336" cy="732"/>
              <a:chOff x="2881" y="3445"/>
              <a:chExt cx="336" cy="732"/>
            </a:xfrm>
          </p:grpSpPr>
          <p:grpSp>
            <p:nvGrpSpPr>
              <p:cNvPr id="856192" name="Group 255"/>
              <p:cNvGrpSpPr>
                <a:grpSpLocks/>
              </p:cNvGrpSpPr>
              <p:nvPr/>
            </p:nvGrpSpPr>
            <p:grpSpPr bwMode="auto">
              <a:xfrm>
                <a:off x="3014" y="3445"/>
                <a:ext cx="95" cy="96"/>
                <a:chOff x="3014" y="3445"/>
                <a:chExt cx="95" cy="96"/>
              </a:xfrm>
            </p:grpSpPr>
            <p:sp>
              <p:nvSpPr>
                <p:cNvPr id="856320" name="Freeform 256"/>
                <p:cNvSpPr>
                  <a:spLocks/>
                </p:cNvSpPr>
                <p:nvPr/>
              </p:nvSpPr>
              <p:spPr bwMode="auto">
                <a:xfrm>
                  <a:off x="3082" y="3497"/>
                  <a:ext cx="26" cy="44"/>
                </a:xfrm>
                <a:custGeom>
                  <a:avLst/>
                  <a:gdLst/>
                  <a:ahLst/>
                  <a:cxnLst>
                    <a:cxn ang="0">
                      <a:pos x="16" y="0"/>
                    </a:cxn>
                    <a:cxn ang="0">
                      <a:pos x="25" y="20"/>
                    </a:cxn>
                    <a:cxn ang="0">
                      <a:pos x="8" y="43"/>
                    </a:cxn>
                    <a:cxn ang="0">
                      <a:pos x="0" y="26"/>
                    </a:cxn>
                    <a:cxn ang="0">
                      <a:pos x="16" y="0"/>
                    </a:cxn>
                  </a:cxnLst>
                  <a:rect l="0" t="0" r="r" b="b"/>
                  <a:pathLst>
                    <a:path w="26" h="44">
                      <a:moveTo>
                        <a:pt x="16" y="0"/>
                      </a:moveTo>
                      <a:lnTo>
                        <a:pt x="25" y="20"/>
                      </a:lnTo>
                      <a:lnTo>
                        <a:pt x="8" y="43"/>
                      </a:lnTo>
                      <a:lnTo>
                        <a:pt x="0" y="26"/>
                      </a:lnTo>
                      <a:lnTo>
                        <a:pt x="16" y="0"/>
                      </a:lnTo>
                    </a:path>
                  </a:pathLst>
                </a:custGeom>
                <a:solidFill>
                  <a:srgbClr val="DFDFDF"/>
                </a:solidFill>
                <a:ln w="12700" cap="rnd" cmpd="sng">
                  <a:solidFill>
                    <a:srgbClr val="000000"/>
                  </a:solidFill>
                  <a:prstDash val="solid"/>
                  <a:round/>
                  <a:headEnd/>
                  <a:tailEnd/>
                </a:ln>
                <a:effectLst/>
              </p:spPr>
              <p:txBody>
                <a:bodyPr/>
                <a:lstStyle/>
                <a:p>
                  <a:endParaRPr lang="en-IN" dirty="0"/>
                </a:p>
              </p:txBody>
            </p:sp>
            <p:sp>
              <p:nvSpPr>
                <p:cNvPr id="856321" name="Freeform 257"/>
                <p:cNvSpPr>
                  <a:spLocks/>
                </p:cNvSpPr>
                <p:nvPr/>
              </p:nvSpPr>
              <p:spPr bwMode="auto">
                <a:xfrm>
                  <a:off x="3014" y="3445"/>
                  <a:ext cx="95" cy="82"/>
                </a:xfrm>
                <a:custGeom>
                  <a:avLst/>
                  <a:gdLst/>
                  <a:ahLst/>
                  <a:cxnLst>
                    <a:cxn ang="0">
                      <a:pos x="0" y="52"/>
                    </a:cxn>
                    <a:cxn ang="0">
                      <a:pos x="10" y="7"/>
                    </a:cxn>
                    <a:cxn ang="0">
                      <a:pos x="56" y="0"/>
                    </a:cxn>
                    <a:cxn ang="0">
                      <a:pos x="94" y="39"/>
                    </a:cxn>
                    <a:cxn ang="0">
                      <a:pos x="70" y="81"/>
                    </a:cxn>
                    <a:cxn ang="0">
                      <a:pos x="0" y="52"/>
                    </a:cxn>
                  </a:cxnLst>
                  <a:rect l="0" t="0" r="r" b="b"/>
                  <a:pathLst>
                    <a:path w="95" h="82">
                      <a:moveTo>
                        <a:pt x="0" y="52"/>
                      </a:moveTo>
                      <a:lnTo>
                        <a:pt x="10" y="7"/>
                      </a:lnTo>
                      <a:lnTo>
                        <a:pt x="56" y="0"/>
                      </a:lnTo>
                      <a:lnTo>
                        <a:pt x="94" y="39"/>
                      </a:lnTo>
                      <a:lnTo>
                        <a:pt x="70" y="81"/>
                      </a:lnTo>
                      <a:lnTo>
                        <a:pt x="0" y="52"/>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322" name="Freeform 258"/>
                <p:cNvSpPr>
                  <a:spLocks/>
                </p:cNvSpPr>
                <p:nvPr/>
              </p:nvSpPr>
              <p:spPr bwMode="auto">
                <a:xfrm>
                  <a:off x="3021" y="3456"/>
                  <a:ext cx="81" cy="44"/>
                </a:xfrm>
                <a:custGeom>
                  <a:avLst/>
                  <a:gdLst/>
                  <a:ahLst/>
                  <a:cxnLst>
                    <a:cxn ang="0">
                      <a:pos x="1" y="6"/>
                    </a:cxn>
                    <a:cxn ang="0">
                      <a:pos x="45" y="0"/>
                    </a:cxn>
                    <a:cxn ang="0">
                      <a:pos x="80" y="35"/>
                    </a:cxn>
                    <a:cxn ang="0">
                      <a:pos x="76" y="43"/>
                    </a:cxn>
                    <a:cxn ang="0">
                      <a:pos x="42" y="8"/>
                    </a:cxn>
                    <a:cxn ang="0">
                      <a:pos x="0" y="14"/>
                    </a:cxn>
                    <a:cxn ang="0">
                      <a:pos x="1" y="6"/>
                    </a:cxn>
                  </a:cxnLst>
                  <a:rect l="0" t="0" r="r" b="b"/>
                  <a:pathLst>
                    <a:path w="81" h="44">
                      <a:moveTo>
                        <a:pt x="1" y="6"/>
                      </a:moveTo>
                      <a:lnTo>
                        <a:pt x="45" y="0"/>
                      </a:lnTo>
                      <a:lnTo>
                        <a:pt x="80" y="35"/>
                      </a:lnTo>
                      <a:lnTo>
                        <a:pt x="76" y="43"/>
                      </a:lnTo>
                      <a:lnTo>
                        <a:pt x="42" y="8"/>
                      </a:lnTo>
                      <a:lnTo>
                        <a:pt x="0" y="14"/>
                      </a:lnTo>
                      <a:lnTo>
                        <a:pt x="1" y="6"/>
                      </a:lnTo>
                    </a:path>
                  </a:pathLst>
                </a:custGeom>
                <a:solidFill>
                  <a:srgbClr val="808080"/>
                </a:solidFill>
                <a:ln w="9525" cap="rnd">
                  <a:noFill/>
                  <a:round/>
                  <a:headEnd/>
                  <a:tailEnd/>
                </a:ln>
                <a:effectLst/>
              </p:spPr>
              <p:txBody>
                <a:bodyPr/>
                <a:lstStyle/>
                <a:p>
                  <a:endParaRPr lang="en-IN" dirty="0"/>
                </a:p>
              </p:txBody>
            </p:sp>
          </p:grpSp>
          <p:grpSp>
            <p:nvGrpSpPr>
              <p:cNvPr id="856196" name="Group 259"/>
              <p:cNvGrpSpPr>
                <a:grpSpLocks/>
              </p:cNvGrpSpPr>
              <p:nvPr/>
            </p:nvGrpSpPr>
            <p:grpSpPr bwMode="auto">
              <a:xfrm>
                <a:off x="2881" y="3494"/>
                <a:ext cx="336" cy="683"/>
                <a:chOff x="2881" y="3494"/>
                <a:chExt cx="336" cy="683"/>
              </a:xfrm>
            </p:grpSpPr>
            <p:sp>
              <p:nvSpPr>
                <p:cNvPr id="856324" name="Freeform 260"/>
                <p:cNvSpPr>
                  <a:spLocks/>
                </p:cNvSpPr>
                <p:nvPr/>
              </p:nvSpPr>
              <p:spPr bwMode="auto">
                <a:xfrm>
                  <a:off x="2898" y="3894"/>
                  <a:ext cx="312" cy="158"/>
                </a:xfrm>
                <a:custGeom>
                  <a:avLst/>
                  <a:gdLst/>
                  <a:ahLst/>
                  <a:cxnLst>
                    <a:cxn ang="0">
                      <a:pos x="125" y="9"/>
                    </a:cxn>
                    <a:cxn ang="0">
                      <a:pos x="8" y="79"/>
                    </a:cxn>
                    <a:cxn ang="0">
                      <a:pos x="0" y="157"/>
                    </a:cxn>
                    <a:cxn ang="0">
                      <a:pos x="268" y="157"/>
                    </a:cxn>
                    <a:cxn ang="0">
                      <a:pos x="311" y="56"/>
                    </a:cxn>
                    <a:cxn ang="0">
                      <a:pos x="304" y="0"/>
                    </a:cxn>
                    <a:cxn ang="0">
                      <a:pos x="125" y="9"/>
                    </a:cxn>
                  </a:cxnLst>
                  <a:rect l="0" t="0" r="r" b="b"/>
                  <a:pathLst>
                    <a:path w="312" h="158">
                      <a:moveTo>
                        <a:pt x="125" y="9"/>
                      </a:moveTo>
                      <a:lnTo>
                        <a:pt x="8" y="79"/>
                      </a:lnTo>
                      <a:lnTo>
                        <a:pt x="0" y="157"/>
                      </a:lnTo>
                      <a:lnTo>
                        <a:pt x="268" y="157"/>
                      </a:lnTo>
                      <a:lnTo>
                        <a:pt x="311" y="56"/>
                      </a:lnTo>
                      <a:lnTo>
                        <a:pt x="304" y="0"/>
                      </a:lnTo>
                      <a:lnTo>
                        <a:pt x="125" y="9"/>
                      </a:lnTo>
                    </a:path>
                  </a:pathLst>
                </a:custGeom>
                <a:solidFill>
                  <a:srgbClr val="DFDFDF"/>
                </a:solidFill>
                <a:ln w="12700" cap="rnd" cmpd="sng">
                  <a:solidFill>
                    <a:srgbClr val="000000"/>
                  </a:solidFill>
                  <a:prstDash val="solid"/>
                  <a:round/>
                  <a:headEnd/>
                  <a:tailEnd/>
                </a:ln>
                <a:effectLst/>
              </p:spPr>
              <p:txBody>
                <a:bodyPr/>
                <a:lstStyle/>
                <a:p>
                  <a:endParaRPr lang="en-IN" dirty="0"/>
                </a:p>
              </p:txBody>
            </p:sp>
            <p:grpSp>
              <p:nvGrpSpPr>
                <p:cNvPr id="856197" name="Group 261"/>
                <p:cNvGrpSpPr>
                  <a:grpSpLocks/>
                </p:cNvGrpSpPr>
                <p:nvPr/>
              </p:nvGrpSpPr>
              <p:grpSpPr bwMode="auto">
                <a:xfrm>
                  <a:off x="2901" y="4050"/>
                  <a:ext cx="158" cy="127"/>
                  <a:chOff x="2901" y="4050"/>
                  <a:chExt cx="158" cy="127"/>
                </a:xfrm>
              </p:grpSpPr>
              <p:sp>
                <p:nvSpPr>
                  <p:cNvPr id="856326" name="Freeform 262"/>
                  <p:cNvSpPr>
                    <a:spLocks/>
                  </p:cNvSpPr>
                  <p:nvPr/>
                </p:nvSpPr>
                <p:spPr bwMode="auto">
                  <a:xfrm>
                    <a:off x="2901" y="4050"/>
                    <a:ext cx="70" cy="125"/>
                  </a:xfrm>
                  <a:custGeom>
                    <a:avLst/>
                    <a:gdLst/>
                    <a:ahLst/>
                    <a:cxnLst>
                      <a:cxn ang="0">
                        <a:pos x="0" y="0"/>
                      </a:cxn>
                      <a:cxn ang="0">
                        <a:pos x="69" y="0"/>
                      </a:cxn>
                      <a:cxn ang="0">
                        <a:pos x="45" y="122"/>
                      </a:cxn>
                      <a:cxn ang="0">
                        <a:pos x="3" y="124"/>
                      </a:cxn>
                      <a:cxn ang="0">
                        <a:pos x="0" y="0"/>
                      </a:cxn>
                    </a:cxnLst>
                    <a:rect l="0" t="0" r="r" b="b"/>
                    <a:pathLst>
                      <a:path w="70" h="125">
                        <a:moveTo>
                          <a:pt x="0" y="0"/>
                        </a:moveTo>
                        <a:lnTo>
                          <a:pt x="69" y="0"/>
                        </a:lnTo>
                        <a:lnTo>
                          <a:pt x="45" y="122"/>
                        </a:lnTo>
                        <a:lnTo>
                          <a:pt x="3" y="124"/>
                        </a:lnTo>
                        <a:lnTo>
                          <a:pt x="0"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327" name="Freeform 263"/>
                  <p:cNvSpPr>
                    <a:spLocks/>
                  </p:cNvSpPr>
                  <p:nvPr/>
                </p:nvSpPr>
                <p:spPr bwMode="auto">
                  <a:xfrm>
                    <a:off x="2956" y="4050"/>
                    <a:ext cx="103" cy="127"/>
                  </a:xfrm>
                  <a:custGeom>
                    <a:avLst/>
                    <a:gdLst/>
                    <a:ahLst/>
                    <a:cxnLst>
                      <a:cxn ang="0">
                        <a:pos x="23" y="0"/>
                      </a:cxn>
                      <a:cxn ang="0">
                        <a:pos x="102" y="0"/>
                      </a:cxn>
                      <a:cxn ang="0">
                        <a:pos x="53" y="126"/>
                      </a:cxn>
                      <a:cxn ang="0">
                        <a:pos x="0" y="122"/>
                      </a:cxn>
                      <a:cxn ang="0">
                        <a:pos x="23" y="0"/>
                      </a:cxn>
                    </a:cxnLst>
                    <a:rect l="0" t="0" r="r" b="b"/>
                    <a:pathLst>
                      <a:path w="103" h="127">
                        <a:moveTo>
                          <a:pt x="23" y="0"/>
                        </a:moveTo>
                        <a:lnTo>
                          <a:pt x="102" y="0"/>
                        </a:lnTo>
                        <a:lnTo>
                          <a:pt x="53" y="126"/>
                        </a:lnTo>
                        <a:lnTo>
                          <a:pt x="0" y="122"/>
                        </a:lnTo>
                        <a:lnTo>
                          <a:pt x="23"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grpSp>
            <p:sp>
              <p:nvSpPr>
                <p:cNvPr id="856328" name="Freeform 264"/>
                <p:cNvSpPr>
                  <a:spLocks/>
                </p:cNvSpPr>
                <p:nvPr/>
              </p:nvSpPr>
              <p:spPr bwMode="auto">
                <a:xfrm>
                  <a:off x="2945" y="3765"/>
                  <a:ext cx="76" cy="149"/>
                </a:xfrm>
                <a:custGeom>
                  <a:avLst/>
                  <a:gdLst/>
                  <a:ahLst/>
                  <a:cxnLst>
                    <a:cxn ang="0">
                      <a:pos x="42" y="0"/>
                    </a:cxn>
                    <a:cxn ang="0">
                      <a:pos x="35" y="40"/>
                    </a:cxn>
                    <a:cxn ang="0">
                      <a:pos x="46" y="121"/>
                    </a:cxn>
                    <a:cxn ang="0">
                      <a:pos x="0" y="143"/>
                    </a:cxn>
                    <a:cxn ang="0">
                      <a:pos x="20" y="148"/>
                    </a:cxn>
                    <a:cxn ang="0">
                      <a:pos x="75" y="121"/>
                    </a:cxn>
                    <a:cxn ang="0">
                      <a:pos x="61" y="4"/>
                    </a:cxn>
                    <a:cxn ang="0">
                      <a:pos x="42" y="0"/>
                    </a:cxn>
                  </a:cxnLst>
                  <a:rect l="0" t="0" r="r" b="b"/>
                  <a:pathLst>
                    <a:path w="76" h="149">
                      <a:moveTo>
                        <a:pt x="42" y="0"/>
                      </a:moveTo>
                      <a:lnTo>
                        <a:pt x="35" y="40"/>
                      </a:lnTo>
                      <a:lnTo>
                        <a:pt x="46" y="121"/>
                      </a:lnTo>
                      <a:lnTo>
                        <a:pt x="0" y="143"/>
                      </a:lnTo>
                      <a:lnTo>
                        <a:pt x="20" y="148"/>
                      </a:lnTo>
                      <a:lnTo>
                        <a:pt x="75" y="121"/>
                      </a:lnTo>
                      <a:lnTo>
                        <a:pt x="61" y="4"/>
                      </a:lnTo>
                      <a:lnTo>
                        <a:pt x="42"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329" name="Freeform 265"/>
                <p:cNvSpPr>
                  <a:spLocks/>
                </p:cNvSpPr>
                <p:nvPr/>
              </p:nvSpPr>
              <p:spPr bwMode="auto">
                <a:xfrm>
                  <a:off x="2975" y="3586"/>
                  <a:ext cx="242" cy="366"/>
                </a:xfrm>
                <a:custGeom>
                  <a:avLst/>
                  <a:gdLst/>
                  <a:ahLst/>
                  <a:cxnLst>
                    <a:cxn ang="0">
                      <a:pos x="116" y="0"/>
                    </a:cxn>
                    <a:cxn ang="0">
                      <a:pos x="136" y="18"/>
                    </a:cxn>
                    <a:cxn ang="0">
                      <a:pos x="188" y="38"/>
                    </a:cxn>
                    <a:cxn ang="0">
                      <a:pos x="237" y="310"/>
                    </a:cxn>
                    <a:cxn ang="0">
                      <a:pos x="241" y="365"/>
                    </a:cxn>
                    <a:cxn ang="0">
                      <a:pos x="54" y="365"/>
                    </a:cxn>
                    <a:cxn ang="0">
                      <a:pos x="32" y="192"/>
                    </a:cxn>
                    <a:cxn ang="0">
                      <a:pos x="0" y="186"/>
                    </a:cxn>
                    <a:cxn ang="0">
                      <a:pos x="18" y="95"/>
                    </a:cxn>
                    <a:cxn ang="0">
                      <a:pos x="66" y="42"/>
                    </a:cxn>
                    <a:cxn ang="0">
                      <a:pos x="66" y="131"/>
                    </a:cxn>
                    <a:cxn ang="0">
                      <a:pos x="116" y="0"/>
                    </a:cxn>
                  </a:cxnLst>
                  <a:rect l="0" t="0" r="r" b="b"/>
                  <a:pathLst>
                    <a:path w="242" h="366">
                      <a:moveTo>
                        <a:pt x="116" y="0"/>
                      </a:moveTo>
                      <a:lnTo>
                        <a:pt x="136" y="18"/>
                      </a:lnTo>
                      <a:lnTo>
                        <a:pt x="188" y="38"/>
                      </a:lnTo>
                      <a:lnTo>
                        <a:pt x="237" y="310"/>
                      </a:lnTo>
                      <a:lnTo>
                        <a:pt x="241" y="365"/>
                      </a:lnTo>
                      <a:lnTo>
                        <a:pt x="54" y="365"/>
                      </a:lnTo>
                      <a:lnTo>
                        <a:pt x="32" y="192"/>
                      </a:lnTo>
                      <a:lnTo>
                        <a:pt x="0" y="186"/>
                      </a:lnTo>
                      <a:lnTo>
                        <a:pt x="18" y="95"/>
                      </a:lnTo>
                      <a:lnTo>
                        <a:pt x="66" y="42"/>
                      </a:lnTo>
                      <a:lnTo>
                        <a:pt x="66" y="131"/>
                      </a:lnTo>
                      <a:lnTo>
                        <a:pt x="116"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330" name="Freeform 266"/>
                <p:cNvSpPr>
                  <a:spLocks/>
                </p:cNvSpPr>
                <p:nvPr/>
              </p:nvSpPr>
              <p:spPr bwMode="auto">
                <a:xfrm>
                  <a:off x="2881" y="3897"/>
                  <a:ext cx="200" cy="51"/>
                </a:xfrm>
                <a:custGeom>
                  <a:avLst/>
                  <a:gdLst/>
                  <a:ahLst/>
                  <a:cxnLst>
                    <a:cxn ang="0">
                      <a:pos x="0" y="13"/>
                    </a:cxn>
                    <a:cxn ang="0">
                      <a:pos x="145" y="0"/>
                    </a:cxn>
                    <a:cxn ang="0">
                      <a:pos x="199" y="39"/>
                    </a:cxn>
                    <a:cxn ang="0">
                      <a:pos x="97" y="50"/>
                    </a:cxn>
                    <a:cxn ang="0">
                      <a:pos x="71" y="43"/>
                    </a:cxn>
                    <a:cxn ang="0">
                      <a:pos x="0" y="13"/>
                    </a:cxn>
                  </a:cxnLst>
                  <a:rect l="0" t="0" r="r" b="b"/>
                  <a:pathLst>
                    <a:path w="200" h="51">
                      <a:moveTo>
                        <a:pt x="0" y="13"/>
                      </a:moveTo>
                      <a:lnTo>
                        <a:pt x="145" y="0"/>
                      </a:lnTo>
                      <a:lnTo>
                        <a:pt x="199" y="39"/>
                      </a:lnTo>
                      <a:lnTo>
                        <a:pt x="97" y="50"/>
                      </a:lnTo>
                      <a:lnTo>
                        <a:pt x="71" y="43"/>
                      </a:lnTo>
                      <a:lnTo>
                        <a:pt x="0" y="13"/>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331" name="Freeform 267"/>
                <p:cNvSpPr>
                  <a:spLocks/>
                </p:cNvSpPr>
                <p:nvPr/>
              </p:nvSpPr>
              <p:spPr bwMode="auto">
                <a:xfrm>
                  <a:off x="2954" y="3775"/>
                  <a:ext cx="204" cy="197"/>
                </a:xfrm>
                <a:custGeom>
                  <a:avLst/>
                  <a:gdLst/>
                  <a:ahLst/>
                  <a:cxnLst>
                    <a:cxn ang="0">
                      <a:pos x="155" y="7"/>
                    </a:cxn>
                    <a:cxn ang="0">
                      <a:pos x="160" y="64"/>
                    </a:cxn>
                    <a:cxn ang="0">
                      <a:pos x="30" y="130"/>
                    </a:cxn>
                    <a:cxn ang="0">
                      <a:pos x="30" y="173"/>
                    </a:cxn>
                    <a:cxn ang="0">
                      <a:pos x="0" y="165"/>
                    </a:cxn>
                    <a:cxn ang="0">
                      <a:pos x="19" y="196"/>
                    </a:cxn>
                    <a:cxn ang="0">
                      <a:pos x="59" y="196"/>
                    </a:cxn>
                    <a:cxn ang="0">
                      <a:pos x="81" y="150"/>
                    </a:cxn>
                    <a:cxn ang="0">
                      <a:pos x="203" y="98"/>
                    </a:cxn>
                    <a:cxn ang="0">
                      <a:pos x="203" y="0"/>
                    </a:cxn>
                    <a:cxn ang="0">
                      <a:pos x="155" y="7"/>
                    </a:cxn>
                  </a:cxnLst>
                  <a:rect l="0" t="0" r="r" b="b"/>
                  <a:pathLst>
                    <a:path w="204" h="197">
                      <a:moveTo>
                        <a:pt x="155" y="7"/>
                      </a:moveTo>
                      <a:lnTo>
                        <a:pt x="160" y="64"/>
                      </a:lnTo>
                      <a:lnTo>
                        <a:pt x="30" y="130"/>
                      </a:lnTo>
                      <a:lnTo>
                        <a:pt x="30" y="173"/>
                      </a:lnTo>
                      <a:lnTo>
                        <a:pt x="0" y="165"/>
                      </a:lnTo>
                      <a:lnTo>
                        <a:pt x="19" y="196"/>
                      </a:lnTo>
                      <a:lnTo>
                        <a:pt x="59" y="196"/>
                      </a:lnTo>
                      <a:lnTo>
                        <a:pt x="81" y="150"/>
                      </a:lnTo>
                      <a:lnTo>
                        <a:pt x="203" y="98"/>
                      </a:lnTo>
                      <a:lnTo>
                        <a:pt x="203" y="0"/>
                      </a:lnTo>
                      <a:lnTo>
                        <a:pt x="155" y="7"/>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332" name="Freeform 268"/>
                <p:cNvSpPr>
                  <a:spLocks/>
                </p:cNvSpPr>
                <p:nvPr/>
              </p:nvSpPr>
              <p:spPr bwMode="auto">
                <a:xfrm>
                  <a:off x="3098" y="3625"/>
                  <a:ext cx="87" cy="166"/>
                </a:xfrm>
                <a:custGeom>
                  <a:avLst/>
                  <a:gdLst/>
                  <a:ahLst/>
                  <a:cxnLst>
                    <a:cxn ang="0">
                      <a:pos x="64" y="0"/>
                    </a:cxn>
                    <a:cxn ang="0">
                      <a:pos x="0" y="72"/>
                    </a:cxn>
                    <a:cxn ang="0">
                      <a:pos x="5" y="165"/>
                    </a:cxn>
                    <a:cxn ang="0">
                      <a:pos x="86" y="153"/>
                    </a:cxn>
                    <a:cxn ang="0">
                      <a:pos x="64" y="0"/>
                    </a:cxn>
                  </a:cxnLst>
                  <a:rect l="0" t="0" r="r" b="b"/>
                  <a:pathLst>
                    <a:path w="87" h="166">
                      <a:moveTo>
                        <a:pt x="64" y="0"/>
                      </a:moveTo>
                      <a:lnTo>
                        <a:pt x="0" y="72"/>
                      </a:lnTo>
                      <a:lnTo>
                        <a:pt x="5" y="165"/>
                      </a:lnTo>
                      <a:lnTo>
                        <a:pt x="86" y="153"/>
                      </a:lnTo>
                      <a:lnTo>
                        <a:pt x="64"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333" name="Freeform 269"/>
                <p:cNvSpPr>
                  <a:spLocks/>
                </p:cNvSpPr>
                <p:nvPr/>
              </p:nvSpPr>
              <p:spPr bwMode="auto">
                <a:xfrm>
                  <a:off x="3038" y="3590"/>
                  <a:ext cx="53" cy="129"/>
                </a:xfrm>
                <a:custGeom>
                  <a:avLst/>
                  <a:gdLst/>
                  <a:ahLst/>
                  <a:cxnLst>
                    <a:cxn ang="0">
                      <a:pos x="3" y="128"/>
                    </a:cxn>
                    <a:cxn ang="0">
                      <a:pos x="0" y="49"/>
                    </a:cxn>
                    <a:cxn ang="0">
                      <a:pos x="52" y="0"/>
                    </a:cxn>
                    <a:cxn ang="0">
                      <a:pos x="3" y="128"/>
                    </a:cxn>
                  </a:cxnLst>
                  <a:rect l="0" t="0" r="r" b="b"/>
                  <a:pathLst>
                    <a:path w="53" h="129">
                      <a:moveTo>
                        <a:pt x="3" y="128"/>
                      </a:moveTo>
                      <a:lnTo>
                        <a:pt x="0" y="49"/>
                      </a:lnTo>
                      <a:lnTo>
                        <a:pt x="52" y="0"/>
                      </a:lnTo>
                      <a:lnTo>
                        <a:pt x="3" y="128"/>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334" name="Freeform 270"/>
                <p:cNvSpPr>
                  <a:spLocks/>
                </p:cNvSpPr>
                <p:nvPr/>
              </p:nvSpPr>
              <p:spPr bwMode="auto">
                <a:xfrm>
                  <a:off x="3039" y="3584"/>
                  <a:ext cx="72" cy="137"/>
                </a:xfrm>
                <a:custGeom>
                  <a:avLst/>
                  <a:gdLst/>
                  <a:ahLst/>
                  <a:cxnLst>
                    <a:cxn ang="0">
                      <a:pos x="51" y="0"/>
                    </a:cxn>
                    <a:cxn ang="0">
                      <a:pos x="71" y="20"/>
                    </a:cxn>
                    <a:cxn ang="0">
                      <a:pos x="46" y="86"/>
                    </a:cxn>
                    <a:cxn ang="0">
                      <a:pos x="0" y="136"/>
                    </a:cxn>
                    <a:cxn ang="0">
                      <a:pos x="51" y="0"/>
                    </a:cxn>
                  </a:cxnLst>
                  <a:rect l="0" t="0" r="r" b="b"/>
                  <a:pathLst>
                    <a:path w="72" h="137">
                      <a:moveTo>
                        <a:pt x="51" y="0"/>
                      </a:moveTo>
                      <a:lnTo>
                        <a:pt x="71" y="20"/>
                      </a:lnTo>
                      <a:lnTo>
                        <a:pt x="46" y="86"/>
                      </a:lnTo>
                      <a:lnTo>
                        <a:pt x="0" y="136"/>
                      </a:lnTo>
                      <a:lnTo>
                        <a:pt x="51"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335" name="Freeform 271"/>
                <p:cNvSpPr>
                  <a:spLocks/>
                </p:cNvSpPr>
                <p:nvPr/>
              </p:nvSpPr>
              <p:spPr bwMode="auto">
                <a:xfrm>
                  <a:off x="3015" y="3626"/>
                  <a:ext cx="25" cy="92"/>
                </a:xfrm>
                <a:custGeom>
                  <a:avLst/>
                  <a:gdLst/>
                  <a:ahLst/>
                  <a:cxnLst>
                    <a:cxn ang="0">
                      <a:pos x="24" y="0"/>
                    </a:cxn>
                    <a:cxn ang="0">
                      <a:pos x="0" y="29"/>
                    </a:cxn>
                    <a:cxn ang="0">
                      <a:pos x="24" y="91"/>
                    </a:cxn>
                    <a:cxn ang="0">
                      <a:pos x="24" y="0"/>
                    </a:cxn>
                  </a:cxnLst>
                  <a:rect l="0" t="0" r="r" b="b"/>
                  <a:pathLst>
                    <a:path w="25" h="92">
                      <a:moveTo>
                        <a:pt x="24" y="0"/>
                      </a:moveTo>
                      <a:lnTo>
                        <a:pt x="0" y="29"/>
                      </a:lnTo>
                      <a:lnTo>
                        <a:pt x="24" y="91"/>
                      </a:lnTo>
                      <a:lnTo>
                        <a:pt x="24"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336" name="Rectangle 272"/>
                <p:cNvSpPr>
                  <a:spLocks noChangeArrowheads="1"/>
                </p:cNvSpPr>
                <p:nvPr/>
              </p:nvSpPr>
              <p:spPr bwMode="auto">
                <a:xfrm>
                  <a:off x="3061" y="3707"/>
                  <a:ext cx="30" cy="18"/>
                </a:xfrm>
                <a:prstGeom prst="rect">
                  <a:avLst/>
                </a:prstGeom>
                <a:solidFill>
                  <a:srgbClr val="FFFFFF"/>
                </a:solidFill>
                <a:ln w="12700">
                  <a:solidFill>
                    <a:srgbClr val="000000"/>
                  </a:solidFill>
                  <a:miter lim="800000"/>
                  <a:headEnd/>
                  <a:tailEnd/>
                </a:ln>
                <a:effectLst/>
              </p:spPr>
              <p:txBody>
                <a:bodyPr wrap="none" anchor="ctr"/>
                <a:lstStyle/>
                <a:p>
                  <a:endParaRPr lang="en-IN" dirty="0"/>
                </a:p>
              </p:txBody>
            </p:sp>
            <p:sp>
              <p:nvSpPr>
                <p:cNvPr id="856337" name="Oval 273"/>
                <p:cNvSpPr>
                  <a:spLocks noChangeArrowheads="1"/>
                </p:cNvSpPr>
                <p:nvPr/>
              </p:nvSpPr>
              <p:spPr bwMode="auto">
                <a:xfrm>
                  <a:off x="2985" y="3494"/>
                  <a:ext cx="104" cy="140"/>
                </a:xfrm>
                <a:prstGeom prst="ellipse">
                  <a:avLst/>
                </a:prstGeom>
                <a:solidFill>
                  <a:srgbClr val="FFCC99"/>
                </a:solidFill>
                <a:ln w="12700">
                  <a:solidFill>
                    <a:srgbClr val="000000"/>
                  </a:solidFill>
                  <a:round/>
                  <a:headEnd/>
                  <a:tailEnd/>
                </a:ln>
                <a:effectLst/>
              </p:spPr>
              <p:txBody>
                <a:bodyPr wrap="none" anchor="ctr"/>
                <a:lstStyle/>
                <a:p>
                  <a:endParaRPr lang="en-IN" dirty="0"/>
                </a:p>
              </p:txBody>
            </p:sp>
            <p:sp>
              <p:nvSpPr>
                <p:cNvPr id="856338" name="Line 274"/>
                <p:cNvSpPr>
                  <a:spLocks noChangeShapeType="1"/>
                </p:cNvSpPr>
                <p:nvPr/>
              </p:nvSpPr>
              <p:spPr bwMode="auto">
                <a:xfrm flipH="1" flipV="1">
                  <a:off x="2994" y="3680"/>
                  <a:ext cx="14" cy="100"/>
                </a:xfrm>
                <a:prstGeom prst="line">
                  <a:avLst/>
                </a:prstGeom>
                <a:noFill/>
                <a:ln w="12700">
                  <a:solidFill>
                    <a:srgbClr val="000000"/>
                  </a:solidFill>
                  <a:round/>
                  <a:headEnd type="none" w="sm" len="sm"/>
                  <a:tailEnd type="none" w="sm" len="sm"/>
                </a:ln>
                <a:effectLst/>
              </p:spPr>
              <p:txBody>
                <a:bodyPr/>
                <a:lstStyle/>
                <a:p>
                  <a:endParaRPr lang="en-IN" dirty="0"/>
                </a:p>
              </p:txBody>
            </p:sp>
          </p:grpSp>
        </p:grpSp>
        <p:grpSp>
          <p:nvGrpSpPr>
            <p:cNvPr id="856213" name="Group 275"/>
            <p:cNvGrpSpPr>
              <a:grpSpLocks/>
            </p:cNvGrpSpPr>
            <p:nvPr/>
          </p:nvGrpSpPr>
          <p:grpSpPr bwMode="auto">
            <a:xfrm>
              <a:off x="2593" y="3445"/>
              <a:ext cx="336" cy="732"/>
              <a:chOff x="2593" y="3445"/>
              <a:chExt cx="336" cy="732"/>
            </a:xfrm>
          </p:grpSpPr>
          <p:grpSp>
            <p:nvGrpSpPr>
              <p:cNvPr id="856214" name="Group 276"/>
              <p:cNvGrpSpPr>
                <a:grpSpLocks/>
              </p:cNvGrpSpPr>
              <p:nvPr/>
            </p:nvGrpSpPr>
            <p:grpSpPr bwMode="auto">
              <a:xfrm>
                <a:off x="2726" y="3445"/>
                <a:ext cx="95" cy="96"/>
                <a:chOff x="2726" y="3445"/>
                <a:chExt cx="95" cy="96"/>
              </a:xfrm>
            </p:grpSpPr>
            <p:sp>
              <p:nvSpPr>
                <p:cNvPr id="856341" name="Freeform 277"/>
                <p:cNvSpPr>
                  <a:spLocks/>
                </p:cNvSpPr>
                <p:nvPr/>
              </p:nvSpPr>
              <p:spPr bwMode="auto">
                <a:xfrm>
                  <a:off x="2794" y="3497"/>
                  <a:ext cx="26" cy="44"/>
                </a:xfrm>
                <a:custGeom>
                  <a:avLst/>
                  <a:gdLst/>
                  <a:ahLst/>
                  <a:cxnLst>
                    <a:cxn ang="0">
                      <a:pos x="16" y="0"/>
                    </a:cxn>
                    <a:cxn ang="0">
                      <a:pos x="25" y="20"/>
                    </a:cxn>
                    <a:cxn ang="0">
                      <a:pos x="8" y="43"/>
                    </a:cxn>
                    <a:cxn ang="0">
                      <a:pos x="0" y="26"/>
                    </a:cxn>
                    <a:cxn ang="0">
                      <a:pos x="16" y="0"/>
                    </a:cxn>
                  </a:cxnLst>
                  <a:rect l="0" t="0" r="r" b="b"/>
                  <a:pathLst>
                    <a:path w="26" h="44">
                      <a:moveTo>
                        <a:pt x="16" y="0"/>
                      </a:moveTo>
                      <a:lnTo>
                        <a:pt x="25" y="20"/>
                      </a:lnTo>
                      <a:lnTo>
                        <a:pt x="8" y="43"/>
                      </a:lnTo>
                      <a:lnTo>
                        <a:pt x="0" y="26"/>
                      </a:lnTo>
                      <a:lnTo>
                        <a:pt x="16" y="0"/>
                      </a:lnTo>
                    </a:path>
                  </a:pathLst>
                </a:custGeom>
                <a:solidFill>
                  <a:srgbClr val="DFDFDF"/>
                </a:solidFill>
                <a:ln w="12700" cap="rnd" cmpd="sng">
                  <a:solidFill>
                    <a:srgbClr val="000000"/>
                  </a:solidFill>
                  <a:prstDash val="solid"/>
                  <a:round/>
                  <a:headEnd/>
                  <a:tailEnd/>
                </a:ln>
                <a:effectLst/>
              </p:spPr>
              <p:txBody>
                <a:bodyPr/>
                <a:lstStyle/>
                <a:p>
                  <a:endParaRPr lang="en-IN" dirty="0"/>
                </a:p>
              </p:txBody>
            </p:sp>
            <p:sp>
              <p:nvSpPr>
                <p:cNvPr id="856342" name="Freeform 278"/>
                <p:cNvSpPr>
                  <a:spLocks/>
                </p:cNvSpPr>
                <p:nvPr/>
              </p:nvSpPr>
              <p:spPr bwMode="auto">
                <a:xfrm>
                  <a:off x="2726" y="3445"/>
                  <a:ext cx="95" cy="82"/>
                </a:xfrm>
                <a:custGeom>
                  <a:avLst/>
                  <a:gdLst/>
                  <a:ahLst/>
                  <a:cxnLst>
                    <a:cxn ang="0">
                      <a:pos x="0" y="52"/>
                    </a:cxn>
                    <a:cxn ang="0">
                      <a:pos x="10" y="7"/>
                    </a:cxn>
                    <a:cxn ang="0">
                      <a:pos x="56" y="0"/>
                    </a:cxn>
                    <a:cxn ang="0">
                      <a:pos x="94" y="39"/>
                    </a:cxn>
                    <a:cxn ang="0">
                      <a:pos x="70" y="81"/>
                    </a:cxn>
                    <a:cxn ang="0">
                      <a:pos x="0" y="52"/>
                    </a:cxn>
                  </a:cxnLst>
                  <a:rect l="0" t="0" r="r" b="b"/>
                  <a:pathLst>
                    <a:path w="95" h="82">
                      <a:moveTo>
                        <a:pt x="0" y="52"/>
                      </a:moveTo>
                      <a:lnTo>
                        <a:pt x="10" y="7"/>
                      </a:lnTo>
                      <a:lnTo>
                        <a:pt x="56" y="0"/>
                      </a:lnTo>
                      <a:lnTo>
                        <a:pt x="94" y="39"/>
                      </a:lnTo>
                      <a:lnTo>
                        <a:pt x="70" y="81"/>
                      </a:lnTo>
                      <a:lnTo>
                        <a:pt x="0" y="52"/>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343" name="Freeform 279"/>
                <p:cNvSpPr>
                  <a:spLocks/>
                </p:cNvSpPr>
                <p:nvPr/>
              </p:nvSpPr>
              <p:spPr bwMode="auto">
                <a:xfrm>
                  <a:off x="2733" y="3456"/>
                  <a:ext cx="81" cy="44"/>
                </a:xfrm>
                <a:custGeom>
                  <a:avLst/>
                  <a:gdLst/>
                  <a:ahLst/>
                  <a:cxnLst>
                    <a:cxn ang="0">
                      <a:pos x="1" y="6"/>
                    </a:cxn>
                    <a:cxn ang="0">
                      <a:pos x="45" y="0"/>
                    </a:cxn>
                    <a:cxn ang="0">
                      <a:pos x="80" y="35"/>
                    </a:cxn>
                    <a:cxn ang="0">
                      <a:pos x="76" y="43"/>
                    </a:cxn>
                    <a:cxn ang="0">
                      <a:pos x="42" y="8"/>
                    </a:cxn>
                    <a:cxn ang="0">
                      <a:pos x="0" y="14"/>
                    </a:cxn>
                    <a:cxn ang="0">
                      <a:pos x="1" y="6"/>
                    </a:cxn>
                  </a:cxnLst>
                  <a:rect l="0" t="0" r="r" b="b"/>
                  <a:pathLst>
                    <a:path w="81" h="44">
                      <a:moveTo>
                        <a:pt x="1" y="6"/>
                      </a:moveTo>
                      <a:lnTo>
                        <a:pt x="45" y="0"/>
                      </a:lnTo>
                      <a:lnTo>
                        <a:pt x="80" y="35"/>
                      </a:lnTo>
                      <a:lnTo>
                        <a:pt x="76" y="43"/>
                      </a:lnTo>
                      <a:lnTo>
                        <a:pt x="42" y="8"/>
                      </a:lnTo>
                      <a:lnTo>
                        <a:pt x="0" y="14"/>
                      </a:lnTo>
                      <a:lnTo>
                        <a:pt x="1" y="6"/>
                      </a:lnTo>
                    </a:path>
                  </a:pathLst>
                </a:custGeom>
                <a:solidFill>
                  <a:srgbClr val="808080"/>
                </a:solidFill>
                <a:ln w="9525" cap="rnd">
                  <a:noFill/>
                  <a:round/>
                  <a:headEnd/>
                  <a:tailEnd/>
                </a:ln>
                <a:effectLst/>
              </p:spPr>
              <p:txBody>
                <a:bodyPr/>
                <a:lstStyle/>
                <a:p>
                  <a:endParaRPr lang="en-IN" dirty="0"/>
                </a:p>
              </p:txBody>
            </p:sp>
          </p:grpSp>
          <p:grpSp>
            <p:nvGrpSpPr>
              <p:cNvPr id="856218" name="Group 280"/>
              <p:cNvGrpSpPr>
                <a:grpSpLocks/>
              </p:cNvGrpSpPr>
              <p:nvPr/>
            </p:nvGrpSpPr>
            <p:grpSpPr bwMode="auto">
              <a:xfrm>
                <a:off x="2593" y="3494"/>
                <a:ext cx="336" cy="683"/>
                <a:chOff x="2593" y="3494"/>
                <a:chExt cx="336" cy="683"/>
              </a:xfrm>
            </p:grpSpPr>
            <p:sp>
              <p:nvSpPr>
                <p:cNvPr id="856345" name="Freeform 281"/>
                <p:cNvSpPr>
                  <a:spLocks/>
                </p:cNvSpPr>
                <p:nvPr/>
              </p:nvSpPr>
              <p:spPr bwMode="auto">
                <a:xfrm>
                  <a:off x="2610" y="3894"/>
                  <a:ext cx="312" cy="158"/>
                </a:xfrm>
                <a:custGeom>
                  <a:avLst/>
                  <a:gdLst/>
                  <a:ahLst/>
                  <a:cxnLst>
                    <a:cxn ang="0">
                      <a:pos x="125" y="9"/>
                    </a:cxn>
                    <a:cxn ang="0">
                      <a:pos x="8" y="79"/>
                    </a:cxn>
                    <a:cxn ang="0">
                      <a:pos x="0" y="157"/>
                    </a:cxn>
                    <a:cxn ang="0">
                      <a:pos x="268" y="157"/>
                    </a:cxn>
                    <a:cxn ang="0">
                      <a:pos x="311" y="56"/>
                    </a:cxn>
                    <a:cxn ang="0">
                      <a:pos x="304" y="0"/>
                    </a:cxn>
                    <a:cxn ang="0">
                      <a:pos x="125" y="9"/>
                    </a:cxn>
                  </a:cxnLst>
                  <a:rect l="0" t="0" r="r" b="b"/>
                  <a:pathLst>
                    <a:path w="312" h="158">
                      <a:moveTo>
                        <a:pt x="125" y="9"/>
                      </a:moveTo>
                      <a:lnTo>
                        <a:pt x="8" y="79"/>
                      </a:lnTo>
                      <a:lnTo>
                        <a:pt x="0" y="157"/>
                      </a:lnTo>
                      <a:lnTo>
                        <a:pt x="268" y="157"/>
                      </a:lnTo>
                      <a:lnTo>
                        <a:pt x="311" y="56"/>
                      </a:lnTo>
                      <a:lnTo>
                        <a:pt x="304" y="0"/>
                      </a:lnTo>
                      <a:lnTo>
                        <a:pt x="125" y="9"/>
                      </a:lnTo>
                    </a:path>
                  </a:pathLst>
                </a:custGeom>
                <a:solidFill>
                  <a:srgbClr val="DFDFDF"/>
                </a:solidFill>
                <a:ln w="12700" cap="rnd" cmpd="sng">
                  <a:solidFill>
                    <a:srgbClr val="000000"/>
                  </a:solidFill>
                  <a:prstDash val="solid"/>
                  <a:round/>
                  <a:headEnd/>
                  <a:tailEnd/>
                </a:ln>
                <a:effectLst/>
              </p:spPr>
              <p:txBody>
                <a:bodyPr/>
                <a:lstStyle/>
                <a:p>
                  <a:endParaRPr lang="en-IN" dirty="0"/>
                </a:p>
              </p:txBody>
            </p:sp>
            <p:grpSp>
              <p:nvGrpSpPr>
                <p:cNvPr id="856220" name="Group 282"/>
                <p:cNvGrpSpPr>
                  <a:grpSpLocks/>
                </p:cNvGrpSpPr>
                <p:nvPr/>
              </p:nvGrpSpPr>
              <p:grpSpPr bwMode="auto">
                <a:xfrm>
                  <a:off x="2613" y="4050"/>
                  <a:ext cx="158" cy="127"/>
                  <a:chOff x="2613" y="4050"/>
                  <a:chExt cx="158" cy="127"/>
                </a:xfrm>
              </p:grpSpPr>
              <p:sp>
                <p:nvSpPr>
                  <p:cNvPr id="856347" name="Freeform 283"/>
                  <p:cNvSpPr>
                    <a:spLocks/>
                  </p:cNvSpPr>
                  <p:nvPr/>
                </p:nvSpPr>
                <p:spPr bwMode="auto">
                  <a:xfrm>
                    <a:off x="2613" y="4050"/>
                    <a:ext cx="70" cy="125"/>
                  </a:xfrm>
                  <a:custGeom>
                    <a:avLst/>
                    <a:gdLst/>
                    <a:ahLst/>
                    <a:cxnLst>
                      <a:cxn ang="0">
                        <a:pos x="0" y="0"/>
                      </a:cxn>
                      <a:cxn ang="0">
                        <a:pos x="69" y="0"/>
                      </a:cxn>
                      <a:cxn ang="0">
                        <a:pos x="45" y="122"/>
                      </a:cxn>
                      <a:cxn ang="0">
                        <a:pos x="3" y="124"/>
                      </a:cxn>
                      <a:cxn ang="0">
                        <a:pos x="0" y="0"/>
                      </a:cxn>
                    </a:cxnLst>
                    <a:rect l="0" t="0" r="r" b="b"/>
                    <a:pathLst>
                      <a:path w="70" h="125">
                        <a:moveTo>
                          <a:pt x="0" y="0"/>
                        </a:moveTo>
                        <a:lnTo>
                          <a:pt x="69" y="0"/>
                        </a:lnTo>
                        <a:lnTo>
                          <a:pt x="45" y="122"/>
                        </a:lnTo>
                        <a:lnTo>
                          <a:pt x="3" y="124"/>
                        </a:lnTo>
                        <a:lnTo>
                          <a:pt x="0"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348" name="Freeform 284"/>
                  <p:cNvSpPr>
                    <a:spLocks/>
                  </p:cNvSpPr>
                  <p:nvPr/>
                </p:nvSpPr>
                <p:spPr bwMode="auto">
                  <a:xfrm>
                    <a:off x="2668" y="4050"/>
                    <a:ext cx="103" cy="127"/>
                  </a:xfrm>
                  <a:custGeom>
                    <a:avLst/>
                    <a:gdLst/>
                    <a:ahLst/>
                    <a:cxnLst>
                      <a:cxn ang="0">
                        <a:pos x="23" y="0"/>
                      </a:cxn>
                      <a:cxn ang="0">
                        <a:pos x="102" y="0"/>
                      </a:cxn>
                      <a:cxn ang="0">
                        <a:pos x="53" y="126"/>
                      </a:cxn>
                      <a:cxn ang="0">
                        <a:pos x="0" y="122"/>
                      </a:cxn>
                      <a:cxn ang="0">
                        <a:pos x="23" y="0"/>
                      </a:cxn>
                    </a:cxnLst>
                    <a:rect l="0" t="0" r="r" b="b"/>
                    <a:pathLst>
                      <a:path w="103" h="127">
                        <a:moveTo>
                          <a:pt x="23" y="0"/>
                        </a:moveTo>
                        <a:lnTo>
                          <a:pt x="102" y="0"/>
                        </a:lnTo>
                        <a:lnTo>
                          <a:pt x="53" y="126"/>
                        </a:lnTo>
                        <a:lnTo>
                          <a:pt x="0" y="122"/>
                        </a:lnTo>
                        <a:lnTo>
                          <a:pt x="23"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grpSp>
            <p:sp>
              <p:nvSpPr>
                <p:cNvPr id="856349" name="Freeform 285"/>
                <p:cNvSpPr>
                  <a:spLocks/>
                </p:cNvSpPr>
                <p:nvPr/>
              </p:nvSpPr>
              <p:spPr bwMode="auto">
                <a:xfrm>
                  <a:off x="2657" y="3765"/>
                  <a:ext cx="76" cy="149"/>
                </a:xfrm>
                <a:custGeom>
                  <a:avLst/>
                  <a:gdLst/>
                  <a:ahLst/>
                  <a:cxnLst>
                    <a:cxn ang="0">
                      <a:pos x="42" y="0"/>
                    </a:cxn>
                    <a:cxn ang="0">
                      <a:pos x="35" y="40"/>
                    </a:cxn>
                    <a:cxn ang="0">
                      <a:pos x="46" y="121"/>
                    </a:cxn>
                    <a:cxn ang="0">
                      <a:pos x="0" y="143"/>
                    </a:cxn>
                    <a:cxn ang="0">
                      <a:pos x="20" y="148"/>
                    </a:cxn>
                    <a:cxn ang="0">
                      <a:pos x="75" y="121"/>
                    </a:cxn>
                    <a:cxn ang="0">
                      <a:pos x="61" y="4"/>
                    </a:cxn>
                    <a:cxn ang="0">
                      <a:pos x="42" y="0"/>
                    </a:cxn>
                  </a:cxnLst>
                  <a:rect l="0" t="0" r="r" b="b"/>
                  <a:pathLst>
                    <a:path w="76" h="149">
                      <a:moveTo>
                        <a:pt x="42" y="0"/>
                      </a:moveTo>
                      <a:lnTo>
                        <a:pt x="35" y="40"/>
                      </a:lnTo>
                      <a:lnTo>
                        <a:pt x="46" y="121"/>
                      </a:lnTo>
                      <a:lnTo>
                        <a:pt x="0" y="143"/>
                      </a:lnTo>
                      <a:lnTo>
                        <a:pt x="20" y="148"/>
                      </a:lnTo>
                      <a:lnTo>
                        <a:pt x="75" y="121"/>
                      </a:lnTo>
                      <a:lnTo>
                        <a:pt x="61" y="4"/>
                      </a:lnTo>
                      <a:lnTo>
                        <a:pt x="42"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350" name="Freeform 286"/>
                <p:cNvSpPr>
                  <a:spLocks/>
                </p:cNvSpPr>
                <p:nvPr/>
              </p:nvSpPr>
              <p:spPr bwMode="auto">
                <a:xfrm>
                  <a:off x="2687" y="3586"/>
                  <a:ext cx="242" cy="366"/>
                </a:xfrm>
                <a:custGeom>
                  <a:avLst/>
                  <a:gdLst/>
                  <a:ahLst/>
                  <a:cxnLst>
                    <a:cxn ang="0">
                      <a:pos x="116" y="0"/>
                    </a:cxn>
                    <a:cxn ang="0">
                      <a:pos x="136" y="18"/>
                    </a:cxn>
                    <a:cxn ang="0">
                      <a:pos x="188" y="38"/>
                    </a:cxn>
                    <a:cxn ang="0">
                      <a:pos x="237" y="310"/>
                    </a:cxn>
                    <a:cxn ang="0">
                      <a:pos x="241" y="365"/>
                    </a:cxn>
                    <a:cxn ang="0">
                      <a:pos x="54" y="365"/>
                    </a:cxn>
                    <a:cxn ang="0">
                      <a:pos x="32" y="192"/>
                    </a:cxn>
                    <a:cxn ang="0">
                      <a:pos x="0" y="186"/>
                    </a:cxn>
                    <a:cxn ang="0">
                      <a:pos x="18" y="95"/>
                    </a:cxn>
                    <a:cxn ang="0">
                      <a:pos x="66" y="42"/>
                    </a:cxn>
                    <a:cxn ang="0">
                      <a:pos x="66" y="131"/>
                    </a:cxn>
                    <a:cxn ang="0">
                      <a:pos x="116" y="0"/>
                    </a:cxn>
                  </a:cxnLst>
                  <a:rect l="0" t="0" r="r" b="b"/>
                  <a:pathLst>
                    <a:path w="242" h="366">
                      <a:moveTo>
                        <a:pt x="116" y="0"/>
                      </a:moveTo>
                      <a:lnTo>
                        <a:pt x="136" y="18"/>
                      </a:lnTo>
                      <a:lnTo>
                        <a:pt x="188" y="38"/>
                      </a:lnTo>
                      <a:lnTo>
                        <a:pt x="237" y="310"/>
                      </a:lnTo>
                      <a:lnTo>
                        <a:pt x="241" y="365"/>
                      </a:lnTo>
                      <a:lnTo>
                        <a:pt x="54" y="365"/>
                      </a:lnTo>
                      <a:lnTo>
                        <a:pt x="32" y="192"/>
                      </a:lnTo>
                      <a:lnTo>
                        <a:pt x="0" y="186"/>
                      </a:lnTo>
                      <a:lnTo>
                        <a:pt x="18" y="95"/>
                      </a:lnTo>
                      <a:lnTo>
                        <a:pt x="66" y="42"/>
                      </a:lnTo>
                      <a:lnTo>
                        <a:pt x="66" y="131"/>
                      </a:lnTo>
                      <a:lnTo>
                        <a:pt x="116"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351" name="Freeform 287"/>
                <p:cNvSpPr>
                  <a:spLocks/>
                </p:cNvSpPr>
                <p:nvPr/>
              </p:nvSpPr>
              <p:spPr bwMode="auto">
                <a:xfrm>
                  <a:off x="2593" y="3897"/>
                  <a:ext cx="200" cy="51"/>
                </a:xfrm>
                <a:custGeom>
                  <a:avLst/>
                  <a:gdLst/>
                  <a:ahLst/>
                  <a:cxnLst>
                    <a:cxn ang="0">
                      <a:pos x="0" y="13"/>
                    </a:cxn>
                    <a:cxn ang="0">
                      <a:pos x="145" y="0"/>
                    </a:cxn>
                    <a:cxn ang="0">
                      <a:pos x="199" y="39"/>
                    </a:cxn>
                    <a:cxn ang="0">
                      <a:pos x="97" y="50"/>
                    </a:cxn>
                    <a:cxn ang="0">
                      <a:pos x="71" y="43"/>
                    </a:cxn>
                    <a:cxn ang="0">
                      <a:pos x="0" y="13"/>
                    </a:cxn>
                  </a:cxnLst>
                  <a:rect l="0" t="0" r="r" b="b"/>
                  <a:pathLst>
                    <a:path w="200" h="51">
                      <a:moveTo>
                        <a:pt x="0" y="13"/>
                      </a:moveTo>
                      <a:lnTo>
                        <a:pt x="145" y="0"/>
                      </a:lnTo>
                      <a:lnTo>
                        <a:pt x="199" y="39"/>
                      </a:lnTo>
                      <a:lnTo>
                        <a:pt x="97" y="50"/>
                      </a:lnTo>
                      <a:lnTo>
                        <a:pt x="71" y="43"/>
                      </a:lnTo>
                      <a:lnTo>
                        <a:pt x="0" y="13"/>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352" name="Freeform 288"/>
                <p:cNvSpPr>
                  <a:spLocks/>
                </p:cNvSpPr>
                <p:nvPr/>
              </p:nvSpPr>
              <p:spPr bwMode="auto">
                <a:xfrm>
                  <a:off x="2666" y="3775"/>
                  <a:ext cx="204" cy="197"/>
                </a:xfrm>
                <a:custGeom>
                  <a:avLst/>
                  <a:gdLst/>
                  <a:ahLst/>
                  <a:cxnLst>
                    <a:cxn ang="0">
                      <a:pos x="155" y="7"/>
                    </a:cxn>
                    <a:cxn ang="0">
                      <a:pos x="160" y="64"/>
                    </a:cxn>
                    <a:cxn ang="0">
                      <a:pos x="30" y="130"/>
                    </a:cxn>
                    <a:cxn ang="0">
                      <a:pos x="30" y="173"/>
                    </a:cxn>
                    <a:cxn ang="0">
                      <a:pos x="0" y="165"/>
                    </a:cxn>
                    <a:cxn ang="0">
                      <a:pos x="19" y="196"/>
                    </a:cxn>
                    <a:cxn ang="0">
                      <a:pos x="59" y="196"/>
                    </a:cxn>
                    <a:cxn ang="0">
                      <a:pos x="81" y="150"/>
                    </a:cxn>
                    <a:cxn ang="0">
                      <a:pos x="203" y="98"/>
                    </a:cxn>
                    <a:cxn ang="0">
                      <a:pos x="203" y="0"/>
                    </a:cxn>
                    <a:cxn ang="0">
                      <a:pos x="155" y="7"/>
                    </a:cxn>
                  </a:cxnLst>
                  <a:rect l="0" t="0" r="r" b="b"/>
                  <a:pathLst>
                    <a:path w="204" h="197">
                      <a:moveTo>
                        <a:pt x="155" y="7"/>
                      </a:moveTo>
                      <a:lnTo>
                        <a:pt x="160" y="64"/>
                      </a:lnTo>
                      <a:lnTo>
                        <a:pt x="30" y="130"/>
                      </a:lnTo>
                      <a:lnTo>
                        <a:pt x="30" y="173"/>
                      </a:lnTo>
                      <a:lnTo>
                        <a:pt x="0" y="165"/>
                      </a:lnTo>
                      <a:lnTo>
                        <a:pt x="19" y="196"/>
                      </a:lnTo>
                      <a:lnTo>
                        <a:pt x="59" y="196"/>
                      </a:lnTo>
                      <a:lnTo>
                        <a:pt x="81" y="150"/>
                      </a:lnTo>
                      <a:lnTo>
                        <a:pt x="203" y="98"/>
                      </a:lnTo>
                      <a:lnTo>
                        <a:pt x="203" y="0"/>
                      </a:lnTo>
                      <a:lnTo>
                        <a:pt x="155" y="7"/>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353" name="Freeform 289"/>
                <p:cNvSpPr>
                  <a:spLocks/>
                </p:cNvSpPr>
                <p:nvPr/>
              </p:nvSpPr>
              <p:spPr bwMode="auto">
                <a:xfrm>
                  <a:off x="2810" y="3625"/>
                  <a:ext cx="87" cy="166"/>
                </a:xfrm>
                <a:custGeom>
                  <a:avLst/>
                  <a:gdLst/>
                  <a:ahLst/>
                  <a:cxnLst>
                    <a:cxn ang="0">
                      <a:pos x="64" y="0"/>
                    </a:cxn>
                    <a:cxn ang="0">
                      <a:pos x="0" y="72"/>
                    </a:cxn>
                    <a:cxn ang="0">
                      <a:pos x="5" y="165"/>
                    </a:cxn>
                    <a:cxn ang="0">
                      <a:pos x="86" y="153"/>
                    </a:cxn>
                    <a:cxn ang="0">
                      <a:pos x="64" y="0"/>
                    </a:cxn>
                  </a:cxnLst>
                  <a:rect l="0" t="0" r="r" b="b"/>
                  <a:pathLst>
                    <a:path w="87" h="166">
                      <a:moveTo>
                        <a:pt x="64" y="0"/>
                      </a:moveTo>
                      <a:lnTo>
                        <a:pt x="0" y="72"/>
                      </a:lnTo>
                      <a:lnTo>
                        <a:pt x="5" y="165"/>
                      </a:lnTo>
                      <a:lnTo>
                        <a:pt x="86" y="153"/>
                      </a:lnTo>
                      <a:lnTo>
                        <a:pt x="64"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354" name="Freeform 290"/>
                <p:cNvSpPr>
                  <a:spLocks/>
                </p:cNvSpPr>
                <p:nvPr/>
              </p:nvSpPr>
              <p:spPr bwMode="auto">
                <a:xfrm>
                  <a:off x="2750" y="3590"/>
                  <a:ext cx="53" cy="129"/>
                </a:xfrm>
                <a:custGeom>
                  <a:avLst/>
                  <a:gdLst/>
                  <a:ahLst/>
                  <a:cxnLst>
                    <a:cxn ang="0">
                      <a:pos x="3" y="128"/>
                    </a:cxn>
                    <a:cxn ang="0">
                      <a:pos x="0" y="49"/>
                    </a:cxn>
                    <a:cxn ang="0">
                      <a:pos x="52" y="0"/>
                    </a:cxn>
                    <a:cxn ang="0">
                      <a:pos x="3" y="128"/>
                    </a:cxn>
                  </a:cxnLst>
                  <a:rect l="0" t="0" r="r" b="b"/>
                  <a:pathLst>
                    <a:path w="53" h="129">
                      <a:moveTo>
                        <a:pt x="3" y="128"/>
                      </a:moveTo>
                      <a:lnTo>
                        <a:pt x="0" y="49"/>
                      </a:lnTo>
                      <a:lnTo>
                        <a:pt x="52" y="0"/>
                      </a:lnTo>
                      <a:lnTo>
                        <a:pt x="3" y="128"/>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355" name="Freeform 291"/>
                <p:cNvSpPr>
                  <a:spLocks/>
                </p:cNvSpPr>
                <p:nvPr/>
              </p:nvSpPr>
              <p:spPr bwMode="auto">
                <a:xfrm>
                  <a:off x="2751" y="3584"/>
                  <a:ext cx="72" cy="137"/>
                </a:xfrm>
                <a:custGeom>
                  <a:avLst/>
                  <a:gdLst/>
                  <a:ahLst/>
                  <a:cxnLst>
                    <a:cxn ang="0">
                      <a:pos x="51" y="0"/>
                    </a:cxn>
                    <a:cxn ang="0">
                      <a:pos x="71" y="20"/>
                    </a:cxn>
                    <a:cxn ang="0">
                      <a:pos x="46" y="86"/>
                    </a:cxn>
                    <a:cxn ang="0">
                      <a:pos x="0" y="136"/>
                    </a:cxn>
                    <a:cxn ang="0">
                      <a:pos x="51" y="0"/>
                    </a:cxn>
                  </a:cxnLst>
                  <a:rect l="0" t="0" r="r" b="b"/>
                  <a:pathLst>
                    <a:path w="72" h="137">
                      <a:moveTo>
                        <a:pt x="51" y="0"/>
                      </a:moveTo>
                      <a:lnTo>
                        <a:pt x="71" y="20"/>
                      </a:lnTo>
                      <a:lnTo>
                        <a:pt x="46" y="86"/>
                      </a:lnTo>
                      <a:lnTo>
                        <a:pt x="0" y="136"/>
                      </a:lnTo>
                      <a:lnTo>
                        <a:pt x="51"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356" name="Freeform 292"/>
                <p:cNvSpPr>
                  <a:spLocks/>
                </p:cNvSpPr>
                <p:nvPr/>
              </p:nvSpPr>
              <p:spPr bwMode="auto">
                <a:xfrm>
                  <a:off x="2727" y="3626"/>
                  <a:ext cx="25" cy="92"/>
                </a:xfrm>
                <a:custGeom>
                  <a:avLst/>
                  <a:gdLst/>
                  <a:ahLst/>
                  <a:cxnLst>
                    <a:cxn ang="0">
                      <a:pos x="24" y="0"/>
                    </a:cxn>
                    <a:cxn ang="0">
                      <a:pos x="0" y="29"/>
                    </a:cxn>
                    <a:cxn ang="0">
                      <a:pos x="24" y="91"/>
                    </a:cxn>
                    <a:cxn ang="0">
                      <a:pos x="24" y="0"/>
                    </a:cxn>
                  </a:cxnLst>
                  <a:rect l="0" t="0" r="r" b="b"/>
                  <a:pathLst>
                    <a:path w="25" h="92">
                      <a:moveTo>
                        <a:pt x="24" y="0"/>
                      </a:moveTo>
                      <a:lnTo>
                        <a:pt x="0" y="29"/>
                      </a:lnTo>
                      <a:lnTo>
                        <a:pt x="24" y="91"/>
                      </a:lnTo>
                      <a:lnTo>
                        <a:pt x="24"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357" name="Rectangle 293"/>
                <p:cNvSpPr>
                  <a:spLocks noChangeArrowheads="1"/>
                </p:cNvSpPr>
                <p:nvPr/>
              </p:nvSpPr>
              <p:spPr bwMode="auto">
                <a:xfrm>
                  <a:off x="2773" y="3707"/>
                  <a:ext cx="30" cy="18"/>
                </a:xfrm>
                <a:prstGeom prst="rect">
                  <a:avLst/>
                </a:prstGeom>
                <a:solidFill>
                  <a:srgbClr val="FFFFFF"/>
                </a:solidFill>
                <a:ln w="12700">
                  <a:solidFill>
                    <a:srgbClr val="000000"/>
                  </a:solidFill>
                  <a:miter lim="800000"/>
                  <a:headEnd/>
                  <a:tailEnd/>
                </a:ln>
                <a:effectLst/>
              </p:spPr>
              <p:txBody>
                <a:bodyPr wrap="none" anchor="ctr"/>
                <a:lstStyle/>
                <a:p>
                  <a:endParaRPr lang="en-IN" dirty="0"/>
                </a:p>
              </p:txBody>
            </p:sp>
            <p:sp>
              <p:nvSpPr>
                <p:cNvPr id="856358" name="Oval 294"/>
                <p:cNvSpPr>
                  <a:spLocks noChangeArrowheads="1"/>
                </p:cNvSpPr>
                <p:nvPr/>
              </p:nvSpPr>
              <p:spPr bwMode="auto">
                <a:xfrm>
                  <a:off x="2697" y="3494"/>
                  <a:ext cx="104" cy="140"/>
                </a:xfrm>
                <a:prstGeom prst="ellipse">
                  <a:avLst/>
                </a:prstGeom>
                <a:solidFill>
                  <a:srgbClr val="FFCC99"/>
                </a:solidFill>
                <a:ln w="12700">
                  <a:solidFill>
                    <a:srgbClr val="000000"/>
                  </a:solidFill>
                  <a:round/>
                  <a:headEnd/>
                  <a:tailEnd/>
                </a:ln>
                <a:effectLst/>
              </p:spPr>
              <p:txBody>
                <a:bodyPr wrap="none" anchor="ctr"/>
                <a:lstStyle/>
                <a:p>
                  <a:endParaRPr lang="en-IN" dirty="0"/>
                </a:p>
              </p:txBody>
            </p:sp>
            <p:sp>
              <p:nvSpPr>
                <p:cNvPr id="856359" name="Line 295"/>
                <p:cNvSpPr>
                  <a:spLocks noChangeShapeType="1"/>
                </p:cNvSpPr>
                <p:nvPr/>
              </p:nvSpPr>
              <p:spPr bwMode="auto">
                <a:xfrm flipH="1" flipV="1">
                  <a:off x="2706" y="3680"/>
                  <a:ext cx="14" cy="100"/>
                </a:xfrm>
                <a:prstGeom prst="line">
                  <a:avLst/>
                </a:prstGeom>
                <a:noFill/>
                <a:ln w="12700">
                  <a:solidFill>
                    <a:srgbClr val="000000"/>
                  </a:solidFill>
                  <a:round/>
                  <a:headEnd type="none" w="sm" len="sm"/>
                  <a:tailEnd type="none" w="sm" len="sm"/>
                </a:ln>
                <a:effectLst/>
              </p:spPr>
              <p:txBody>
                <a:bodyPr/>
                <a:lstStyle/>
                <a:p>
                  <a:endParaRPr lang="en-IN" dirty="0"/>
                </a:p>
              </p:txBody>
            </p:sp>
          </p:grpSp>
        </p:grpSp>
        <p:pic>
          <p:nvPicPr>
            <p:cNvPr id="856360" name="Picture 296"/>
            <p:cNvPicPr>
              <a:picLocks noChangeArrowheads="1"/>
            </p:cNvPicPr>
            <p:nvPr/>
          </p:nvPicPr>
          <p:blipFill>
            <a:blip r:embed="rId3"/>
            <a:srcRect/>
            <a:stretch>
              <a:fillRect/>
            </a:stretch>
          </p:blipFill>
          <p:spPr bwMode="auto">
            <a:xfrm>
              <a:off x="1717" y="3408"/>
              <a:ext cx="875" cy="730"/>
            </a:xfrm>
            <a:prstGeom prst="rect">
              <a:avLst/>
            </a:prstGeom>
            <a:noFill/>
            <a:ln w="9525">
              <a:noFill/>
              <a:miter lim="800000"/>
              <a:headEnd/>
              <a:tailEnd/>
            </a:ln>
            <a:effectLst/>
          </p:spPr>
        </p:pic>
      </p:grpSp>
      <p:grpSp>
        <p:nvGrpSpPr>
          <p:cNvPr id="856234" name="Group 297"/>
          <p:cNvGrpSpPr>
            <a:grpSpLocks/>
          </p:cNvGrpSpPr>
          <p:nvPr/>
        </p:nvGrpSpPr>
        <p:grpSpPr bwMode="auto">
          <a:xfrm>
            <a:off x="6483350" y="5472116"/>
            <a:ext cx="681038" cy="930275"/>
            <a:chOff x="3124" y="3447"/>
            <a:chExt cx="429" cy="586"/>
          </a:xfrm>
        </p:grpSpPr>
        <p:grpSp>
          <p:nvGrpSpPr>
            <p:cNvPr id="856235" name="Group 298"/>
            <p:cNvGrpSpPr>
              <a:grpSpLocks/>
            </p:cNvGrpSpPr>
            <p:nvPr/>
          </p:nvGrpSpPr>
          <p:grpSpPr bwMode="auto">
            <a:xfrm>
              <a:off x="3124" y="3447"/>
              <a:ext cx="429" cy="586"/>
              <a:chOff x="3124" y="3447"/>
              <a:chExt cx="429" cy="586"/>
            </a:xfrm>
          </p:grpSpPr>
          <p:grpSp>
            <p:nvGrpSpPr>
              <p:cNvPr id="856236" name="Group 299"/>
              <p:cNvGrpSpPr>
                <a:grpSpLocks/>
              </p:cNvGrpSpPr>
              <p:nvPr/>
            </p:nvGrpSpPr>
            <p:grpSpPr bwMode="auto">
              <a:xfrm>
                <a:off x="3124" y="3832"/>
                <a:ext cx="39" cy="46"/>
                <a:chOff x="3124" y="3832"/>
                <a:chExt cx="39" cy="46"/>
              </a:xfrm>
            </p:grpSpPr>
            <p:sp>
              <p:nvSpPr>
                <p:cNvPr id="856364" name="Freeform 300"/>
                <p:cNvSpPr>
                  <a:spLocks/>
                </p:cNvSpPr>
                <p:nvPr/>
              </p:nvSpPr>
              <p:spPr bwMode="auto">
                <a:xfrm>
                  <a:off x="3129" y="3844"/>
                  <a:ext cx="34" cy="21"/>
                </a:xfrm>
                <a:custGeom>
                  <a:avLst/>
                  <a:gdLst/>
                  <a:ahLst/>
                  <a:cxnLst>
                    <a:cxn ang="0">
                      <a:pos x="0" y="0"/>
                    </a:cxn>
                    <a:cxn ang="0">
                      <a:pos x="33" y="6"/>
                    </a:cxn>
                    <a:cxn ang="0">
                      <a:pos x="33" y="16"/>
                    </a:cxn>
                    <a:cxn ang="0">
                      <a:pos x="0" y="20"/>
                    </a:cxn>
                    <a:cxn ang="0">
                      <a:pos x="0" y="0"/>
                    </a:cxn>
                  </a:cxnLst>
                  <a:rect l="0" t="0" r="r" b="b"/>
                  <a:pathLst>
                    <a:path w="34" h="21">
                      <a:moveTo>
                        <a:pt x="0" y="0"/>
                      </a:moveTo>
                      <a:lnTo>
                        <a:pt x="33" y="6"/>
                      </a:lnTo>
                      <a:lnTo>
                        <a:pt x="33" y="16"/>
                      </a:lnTo>
                      <a:lnTo>
                        <a:pt x="0" y="20"/>
                      </a:lnTo>
                      <a:lnTo>
                        <a:pt x="0" y="0"/>
                      </a:lnTo>
                    </a:path>
                  </a:pathLst>
                </a:custGeom>
                <a:solidFill>
                  <a:srgbClr val="808080"/>
                </a:solidFill>
                <a:ln w="12700" cap="rnd" cmpd="sng">
                  <a:solidFill>
                    <a:srgbClr val="000000"/>
                  </a:solidFill>
                  <a:prstDash val="solid"/>
                  <a:round/>
                  <a:headEnd/>
                  <a:tailEnd/>
                </a:ln>
                <a:effectLst/>
              </p:spPr>
              <p:txBody>
                <a:bodyPr/>
                <a:lstStyle/>
                <a:p>
                  <a:endParaRPr lang="en-IN" dirty="0"/>
                </a:p>
              </p:txBody>
            </p:sp>
            <p:sp>
              <p:nvSpPr>
                <p:cNvPr id="856365" name="Oval 301"/>
                <p:cNvSpPr>
                  <a:spLocks noChangeArrowheads="1"/>
                </p:cNvSpPr>
                <p:nvPr/>
              </p:nvSpPr>
              <p:spPr bwMode="auto">
                <a:xfrm>
                  <a:off x="3124" y="3832"/>
                  <a:ext cx="10" cy="46"/>
                </a:xfrm>
                <a:prstGeom prst="ellipse">
                  <a:avLst/>
                </a:prstGeom>
                <a:solidFill>
                  <a:srgbClr val="808080"/>
                </a:solidFill>
                <a:ln w="12700">
                  <a:solidFill>
                    <a:srgbClr val="000000"/>
                  </a:solidFill>
                  <a:round/>
                  <a:headEnd/>
                  <a:tailEnd/>
                </a:ln>
                <a:effectLst/>
              </p:spPr>
              <p:txBody>
                <a:bodyPr wrap="none" anchor="ctr"/>
                <a:lstStyle/>
                <a:p>
                  <a:endParaRPr lang="en-IN" dirty="0"/>
                </a:p>
              </p:txBody>
            </p:sp>
          </p:grpSp>
          <p:grpSp>
            <p:nvGrpSpPr>
              <p:cNvPr id="856239" name="Group 302"/>
              <p:cNvGrpSpPr>
                <a:grpSpLocks/>
              </p:cNvGrpSpPr>
              <p:nvPr/>
            </p:nvGrpSpPr>
            <p:grpSpPr bwMode="auto">
              <a:xfrm>
                <a:off x="3153" y="3447"/>
                <a:ext cx="400" cy="586"/>
                <a:chOff x="3153" y="3447"/>
                <a:chExt cx="400" cy="586"/>
              </a:xfrm>
            </p:grpSpPr>
            <p:grpSp>
              <p:nvGrpSpPr>
                <p:cNvPr id="856240" name="Group 303"/>
                <p:cNvGrpSpPr>
                  <a:grpSpLocks/>
                </p:cNvGrpSpPr>
                <p:nvPr/>
              </p:nvGrpSpPr>
              <p:grpSpPr bwMode="auto">
                <a:xfrm>
                  <a:off x="3153" y="3824"/>
                  <a:ext cx="105" cy="105"/>
                  <a:chOff x="3153" y="3824"/>
                  <a:chExt cx="105" cy="105"/>
                </a:xfrm>
              </p:grpSpPr>
              <p:sp>
                <p:nvSpPr>
                  <p:cNvPr id="856368" name="Freeform 304"/>
                  <p:cNvSpPr>
                    <a:spLocks/>
                  </p:cNvSpPr>
                  <p:nvPr/>
                </p:nvSpPr>
                <p:spPr bwMode="auto">
                  <a:xfrm>
                    <a:off x="3166" y="3824"/>
                    <a:ext cx="38" cy="21"/>
                  </a:xfrm>
                  <a:custGeom>
                    <a:avLst/>
                    <a:gdLst/>
                    <a:ahLst/>
                    <a:cxnLst>
                      <a:cxn ang="0">
                        <a:pos x="37" y="20"/>
                      </a:cxn>
                      <a:cxn ang="0">
                        <a:pos x="25" y="10"/>
                      </a:cxn>
                      <a:cxn ang="0">
                        <a:pos x="12" y="2"/>
                      </a:cxn>
                      <a:cxn ang="0">
                        <a:pos x="7" y="0"/>
                      </a:cxn>
                      <a:cxn ang="0">
                        <a:pos x="3" y="0"/>
                      </a:cxn>
                      <a:cxn ang="0">
                        <a:pos x="0" y="1"/>
                      </a:cxn>
                      <a:cxn ang="0">
                        <a:pos x="0" y="4"/>
                      </a:cxn>
                      <a:cxn ang="0">
                        <a:pos x="0" y="7"/>
                      </a:cxn>
                      <a:cxn ang="0">
                        <a:pos x="1" y="9"/>
                      </a:cxn>
                      <a:cxn ang="0">
                        <a:pos x="3" y="12"/>
                      </a:cxn>
                      <a:cxn ang="0">
                        <a:pos x="7" y="16"/>
                      </a:cxn>
                      <a:cxn ang="0">
                        <a:pos x="13" y="20"/>
                      </a:cxn>
                      <a:cxn ang="0">
                        <a:pos x="37" y="20"/>
                      </a:cxn>
                    </a:cxnLst>
                    <a:rect l="0" t="0" r="r" b="b"/>
                    <a:pathLst>
                      <a:path w="38" h="21">
                        <a:moveTo>
                          <a:pt x="37" y="20"/>
                        </a:moveTo>
                        <a:lnTo>
                          <a:pt x="25" y="10"/>
                        </a:lnTo>
                        <a:lnTo>
                          <a:pt x="12" y="2"/>
                        </a:lnTo>
                        <a:lnTo>
                          <a:pt x="7" y="0"/>
                        </a:lnTo>
                        <a:lnTo>
                          <a:pt x="3" y="0"/>
                        </a:lnTo>
                        <a:lnTo>
                          <a:pt x="0" y="1"/>
                        </a:lnTo>
                        <a:lnTo>
                          <a:pt x="0" y="4"/>
                        </a:lnTo>
                        <a:lnTo>
                          <a:pt x="0" y="7"/>
                        </a:lnTo>
                        <a:lnTo>
                          <a:pt x="1" y="9"/>
                        </a:lnTo>
                        <a:lnTo>
                          <a:pt x="3" y="12"/>
                        </a:lnTo>
                        <a:lnTo>
                          <a:pt x="7" y="16"/>
                        </a:lnTo>
                        <a:lnTo>
                          <a:pt x="13" y="20"/>
                        </a:lnTo>
                        <a:lnTo>
                          <a:pt x="37" y="20"/>
                        </a:lnTo>
                      </a:path>
                    </a:pathLst>
                  </a:custGeom>
                  <a:solidFill>
                    <a:srgbClr val="FFBFBF"/>
                  </a:solidFill>
                  <a:ln w="12700" cap="rnd" cmpd="sng">
                    <a:solidFill>
                      <a:srgbClr val="000000"/>
                    </a:solidFill>
                    <a:prstDash val="solid"/>
                    <a:round/>
                    <a:headEnd/>
                    <a:tailEnd/>
                  </a:ln>
                  <a:effectLst/>
                </p:spPr>
                <p:txBody>
                  <a:bodyPr/>
                  <a:lstStyle/>
                  <a:p>
                    <a:endParaRPr lang="en-IN" dirty="0"/>
                  </a:p>
                </p:txBody>
              </p:sp>
              <p:sp>
                <p:nvSpPr>
                  <p:cNvPr id="856369" name="Freeform 305"/>
                  <p:cNvSpPr>
                    <a:spLocks/>
                  </p:cNvSpPr>
                  <p:nvPr/>
                </p:nvSpPr>
                <p:spPr bwMode="auto">
                  <a:xfrm>
                    <a:off x="3153" y="3835"/>
                    <a:ext cx="105" cy="94"/>
                  </a:xfrm>
                  <a:custGeom>
                    <a:avLst/>
                    <a:gdLst/>
                    <a:ahLst/>
                    <a:cxnLst>
                      <a:cxn ang="0">
                        <a:pos x="104" y="46"/>
                      </a:cxn>
                      <a:cxn ang="0">
                        <a:pos x="89" y="41"/>
                      </a:cxn>
                      <a:cxn ang="0">
                        <a:pos x="76" y="34"/>
                      </a:cxn>
                      <a:cxn ang="0">
                        <a:pos x="69" y="29"/>
                      </a:cxn>
                      <a:cxn ang="0">
                        <a:pos x="66" y="23"/>
                      </a:cxn>
                      <a:cxn ang="0">
                        <a:pos x="59" y="13"/>
                      </a:cxn>
                      <a:cxn ang="0">
                        <a:pos x="53" y="7"/>
                      </a:cxn>
                      <a:cxn ang="0">
                        <a:pos x="46" y="3"/>
                      </a:cxn>
                      <a:cxn ang="0">
                        <a:pos x="35" y="0"/>
                      </a:cxn>
                      <a:cxn ang="0">
                        <a:pos x="26" y="0"/>
                      </a:cxn>
                      <a:cxn ang="0">
                        <a:pos x="18" y="0"/>
                      </a:cxn>
                      <a:cxn ang="0">
                        <a:pos x="9" y="1"/>
                      </a:cxn>
                      <a:cxn ang="0">
                        <a:pos x="4" y="4"/>
                      </a:cxn>
                      <a:cxn ang="0">
                        <a:pos x="3" y="8"/>
                      </a:cxn>
                      <a:cxn ang="0">
                        <a:pos x="2" y="13"/>
                      </a:cxn>
                      <a:cxn ang="0">
                        <a:pos x="3" y="16"/>
                      </a:cxn>
                      <a:cxn ang="0">
                        <a:pos x="5" y="19"/>
                      </a:cxn>
                      <a:cxn ang="0">
                        <a:pos x="15" y="21"/>
                      </a:cxn>
                      <a:cxn ang="0">
                        <a:pos x="6" y="20"/>
                      </a:cxn>
                      <a:cxn ang="0">
                        <a:pos x="2" y="20"/>
                      </a:cxn>
                      <a:cxn ang="0">
                        <a:pos x="0" y="23"/>
                      </a:cxn>
                      <a:cxn ang="0">
                        <a:pos x="0" y="27"/>
                      </a:cxn>
                      <a:cxn ang="0">
                        <a:pos x="0" y="31"/>
                      </a:cxn>
                      <a:cxn ang="0">
                        <a:pos x="1" y="34"/>
                      </a:cxn>
                      <a:cxn ang="0">
                        <a:pos x="2" y="37"/>
                      </a:cxn>
                      <a:cxn ang="0">
                        <a:pos x="6" y="38"/>
                      </a:cxn>
                      <a:cxn ang="0">
                        <a:pos x="13" y="39"/>
                      </a:cxn>
                      <a:cxn ang="0">
                        <a:pos x="7" y="38"/>
                      </a:cxn>
                      <a:cxn ang="0">
                        <a:pos x="3" y="39"/>
                      </a:cxn>
                      <a:cxn ang="0">
                        <a:pos x="1" y="41"/>
                      </a:cxn>
                      <a:cxn ang="0">
                        <a:pos x="0" y="44"/>
                      </a:cxn>
                      <a:cxn ang="0">
                        <a:pos x="0" y="48"/>
                      </a:cxn>
                      <a:cxn ang="0">
                        <a:pos x="2" y="52"/>
                      </a:cxn>
                      <a:cxn ang="0">
                        <a:pos x="6" y="55"/>
                      </a:cxn>
                      <a:cxn ang="0">
                        <a:pos x="11" y="57"/>
                      </a:cxn>
                      <a:cxn ang="0">
                        <a:pos x="8" y="56"/>
                      </a:cxn>
                      <a:cxn ang="0">
                        <a:pos x="4" y="54"/>
                      </a:cxn>
                      <a:cxn ang="0">
                        <a:pos x="3" y="55"/>
                      </a:cxn>
                      <a:cxn ang="0">
                        <a:pos x="2" y="59"/>
                      </a:cxn>
                      <a:cxn ang="0">
                        <a:pos x="3" y="63"/>
                      </a:cxn>
                      <a:cxn ang="0">
                        <a:pos x="8" y="66"/>
                      </a:cxn>
                      <a:cxn ang="0">
                        <a:pos x="13" y="69"/>
                      </a:cxn>
                      <a:cxn ang="0">
                        <a:pos x="22" y="71"/>
                      </a:cxn>
                      <a:cxn ang="0">
                        <a:pos x="29" y="71"/>
                      </a:cxn>
                      <a:cxn ang="0">
                        <a:pos x="39" y="71"/>
                      </a:cxn>
                      <a:cxn ang="0">
                        <a:pos x="48" y="69"/>
                      </a:cxn>
                      <a:cxn ang="0">
                        <a:pos x="59" y="73"/>
                      </a:cxn>
                      <a:cxn ang="0">
                        <a:pos x="71" y="80"/>
                      </a:cxn>
                      <a:cxn ang="0">
                        <a:pos x="83" y="88"/>
                      </a:cxn>
                      <a:cxn ang="0">
                        <a:pos x="91" y="93"/>
                      </a:cxn>
                      <a:cxn ang="0">
                        <a:pos x="104" y="46"/>
                      </a:cxn>
                    </a:cxnLst>
                    <a:rect l="0" t="0" r="r" b="b"/>
                    <a:pathLst>
                      <a:path w="105" h="94">
                        <a:moveTo>
                          <a:pt x="104" y="46"/>
                        </a:moveTo>
                        <a:lnTo>
                          <a:pt x="89" y="41"/>
                        </a:lnTo>
                        <a:lnTo>
                          <a:pt x="76" y="34"/>
                        </a:lnTo>
                        <a:lnTo>
                          <a:pt x="69" y="29"/>
                        </a:lnTo>
                        <a:lnTo>
                          <a:pt x="66" y="23"/>
                        </a:lnTo>
                        <a:lnTo>
                          <a:pt x="59" y="13"/>
                        </a:lnTo>
                        <a:lnTo>
                          <a:pt x="53" y="7"/>
                        </a:lnTo>
                        <a:lnTo>
                          <a:pt x="46" y="3"/>
                        </a:lnTo>
                        <a:lnTo>
                          <a:pt x="35" y="0"/>
                        </a:lnTo>
                        <a:lnTo>
                          <a:pt x="26" y="0"/>
                        </a:lnTo>
                        <a:lnTo>
                          <a:pt x="18" y="0"/>
                        </a:lnTo>
                        <a:lnTo>
                          <a:pt x="9" y="1"/>
                        </a:lnTo>
                        <a:lnTo>
                          <a:pt x="4" y="4"/>
                        </a:lnTo>
                        <a:lnTo>
                          <a:pt x="3" y="8"/>
                        </a:lnTo>
                        <a:lnTo>
                          <a:pt x="2" y="13"/>
                        </a:lnTo>
                        <a:lnTo>
                          <a:pt x="3" y="16"/>
                        </a:lnTo>
                        <a:lnTo>
                          <a:pt x="5" y="19"/>
                        </a:lnTo>
                        <a:lnTo>
                          <a:pt x="15" y="21"/>
                        </a:lnTo>
                        <a:lnTo>
                          <a:pt x="6" y="20"/>
                        </a:lnTo>
                        <a:lnTo>
                          <a:pt x="2" y="20"/>
                        </a:lnTo>
                        <a:lnTo>
                          <a:pt x="0" y="23"/>
                        </a:lnTo>
                        <a:lnTo>
                          <a:pt x="0" y="27"/>
                        </a:lnTo>
                        <a:lnTo>
                          <a:pt x="0" y="31"/>
                        </a:lnTo>
                        <a:lnTo>
                          <a:pt x="1" y="34"/>
                        </a:lnTo>
                        <a:lnTo>
                          <a:pt x="2" y="37"/>
                        </a:lnTo>
                        <a:lnTo>
                          <a:pt x="6" y="38"/>
                        </a:lnTo>
                        <a:lnTo>
                          <a:pt x="13" y="39"/>
                        </a:lnTo>
                        <a:lnTo>
                          <a:pt x="7" y="38"/>
                        </a:lnTo>
                        <a:lnTo>
                          <a:pt x="3" y="39"/>
                        </a:lnTo>
                        <a:lnTo>
                          <a:pt x="1" y="41"/>
                        </a:lnTo>
                        <a:lnTo>
                          <a:pt x="0" y="44"/>
                        </a:lnTo>
                        <a:lnTo>
                          <a:pt x="0" y="48"/>
                        </a:lnTo>
                        <a:lnTo>
                          <a:pt x="2" y="52"/>
                        </a:lnTo>
                        <a:lnTo>
                          <a:pt x="6" y="55"/>
                        </a:lnTo>
                        <a:lnTo>
                          <a:pt x="11" y="57"/>
                        </a:lnTo>
                        <a:lnTo>
                          <a:pt x="8" y="56"/>
                        </a:lnTo>
                        <a:lnTo>
                          <a:pt x="4" y="54"/>
                        </a:lnTo>
                        <a:lnTo>
                          <a:pt x="3" y="55"/>
                        </a:lnTo>
                        <a:lnTo>
                          <a:pt x="2" y="59"/>
                        </a:lnTo>
                        <a:lnTo>
                          <a:pt x="3" y="63"/>
                        </a:lnTo>
                        <a:lnTo>
                          <a:pt x="8" y="66"/>
                        </a:lnTo>
                        <a:lnTo>
                          <a:pt x="13" y="69"/>
                        </a:lnTo>
                        <a:lnTo>
                          <a:pt x="22" y="71"/>
                        </a:lnTo>
                        <a:lnTo>
                          <a:pt x="29" y="71"/>
                        </a:lnTo>
                        <a:lnTo>
                          <a:pt x="39" y="71"/>
                        </a:lnTo>
                        <a:lnTo>
                          <a:pt x="48" y="69"/>
                        </a:lnTo>
                        <a:lnTo>
                          <a:pt x="59" y="73"/>
                        </a:lnTo>
                        <a:lnTo>
                          <a:pt x="71" y="80"/>
                        </a:lnTo>
                        <a:lnTo>
                          <a:pt x="83" y="88"/>
                        </a:lnTo>
                        <a:lnTo>
                          <a:pt x="91" y="93"/>
                        </a:lnTo>
                        <a:lnTo>
                          <a:pt x="104" y="46"/>
                        </a:lnTo>
                      </a:path>
                    </a:pathLst>
                  </a:custGeom>
                  <a:solidFill>
                    <a:srgbClr val="FFBFBF"/>
                  </a:solidFill>
                  <a:ln w="12700" cap="rnd" cmpd="sng">
                    <a:solidFill>
                      <a:srgbClr val="000000"/>
                    </a:solidFill>
                    <a:prstDash val="solid"/>
                    <a:round/>
                    <a:headEnd/>
                    <a:tailEnd/>
                  </a:ln>
                  <a:effectLst/>
                </p:spPr>
                <p:txBody>
                  <a:bodyPr/>
                  <a:lstStyle/>
                  <a:p>
                    <a:endParaRPr lang="en-IN" dirty="0"/>
                  </a:p>
                </p:txBody>
              </p:sp>
            </p:grpSp>
            <p:sp>
              <p:nvSpPr>
                <p:cNvPr id="856370" name="Freeform 306"/>
                <p:cNvSpPr>
                  <a:spLocks/>
                </p:cNvSpPr>
                <p:nvPr/>
              </p:nvSpPr>
              <p:spPr bwMode="auto">
                <a:xfrm>
                  <a:off x="3315" y="3668"/>
                  <a:ext cx="29" cy="157"/>
                </a:xfrm>
                <a:custGeom>
                  <a:avLst/>
                  <a:gdLst/>
                  <a:ahLst/>
                  <a:cxnLst>
                    <a:cxn ang="0">
                      <a:pos x="20" y="0"/>
                    </a:cxn>
                    <a:cxn ang="0">
                      <a:pos x="21" y="11"/>
                    </a:cxn>
                    <a:cxn ang="0">
                      <a:pos x="24" y="21"/>
                    </a:cxn>
                    <a:cxn ang="0">
                      <a:pos x="28" y="29"/>
                    </a:cxn>
                    <a:cxn ang="0">
                      <a:pos x="24" y="33"/>
                    </a:cxn>
                    <a:cxn ang="0">
                      <a:pos x="21" y="38"/>
                    </a:cxn>
                    <a:cxn ang="0">
                      <a:pos x="17" y="41"/>
                    </a:cxn>
                    <a:cxn ang="0">
                      <a:pos x="13" y="42"/>
                    </a:cxn>
                    <a:cxn ang="0">
                      <a:pos x="15" y="49"/>
                    </a:cxn>
                    <a:cxn ang="0">
                      <a:pos x="16" y="56"/>
                    </a:cxn>
                    <a:cxn ang="0">
                      <a:pos x="22" y="74"/>
                    </a:cxn>
                    <a:cxn ang="0">
                      <a:pos x="11" y="156"/>
                    </a:cxn>
                    <a:cxn ang="0">
                      <a:pos x="7" y="123"/>
                    </a:cxn>
                    <a:cxn ang="0">
                      <a:pos x="4" y="102"/>
                    </a:cxn>
                    <a:cxn ang="0">
                      <a:pos x="2" y="84"/>
                    </a:cxn>
                    <a:cxn ang="0">
                      <a:pos x="1" y="68"/>
                    </a:cxn>
                    <a:cxn ang="0">
                      <a:pos x="0" y="53"/>
                    </a:cxn>
                    <a:cxn ang="0">
                      <a:pos x="0" y="45"/>
                    </a:cxn>
                    <a:cxn ang="0">
                      <a:pos x="2" y="40"/>
                    </a:cxn>
                    <a:cxn ang="0">
                      <a:pos x="6" y="36"/>
                    </a:cxn>
                    <a:cxn ang="0">
                      <a:pos x="8" y="33"/>
                    </a:cxn>
                    <a:cxn ang="0">
                      <a:pos x="8" y="28"/>
                    </a:cxn>
                    <a:cxn ang="0">
                      <a:pos x="10" y="18"/>
                    </a:cxn>
                    <a:cxn ang="0">
                      <a:pos x="15" y="9"/>
                    </a:cxn>
                    <a:cxn ang="0">
                      <a:pos x="20" y="0"/>
                    </a:cxn>
                  </a:cxnLst>
                  <a:rect l="0" t="0" r="r" b="b"/>
                  <a:pathLst>
                    <a:path w="29" h="157">
                      <a:moveTo>
                        <a:pt x="20" y="0"/>
                      </a:moveTo>
                      <a:lnTo>
                        <a:pt x="21" y="11"/>
                      </a:lnTo>
                      <a:lnTo>
                        <a:pt x="24" y="21"/>
                      </a:lnTo>
                      <a:lnTo>
                        <a:pt x="28" y="29"/>
                      </a:lnTo>
                      <a:lnTo>
                        <a:pt x="24" y="33"/>
                      </a:lnTo>
                      <a:lnTo>
                        <a:pt x="21" y="38"/>
                      </a:lnTo>
                      <a:lnTo>
                        <a:pt x="17" y="41"/>
                      </a:lnTo>
                      <a:lnTo>
                        <a:pt x="13" y="42"/>
                      </a:lnTo>
                      <a:lnTo>
                        <a:pt x="15" y="49"/>
                      </a:lnTo>
                      <a:lnTo>
                        <a:pt x="16" y="56"/>
                      </a:lnTo>
                      <a:lnTo>
                        <a:pt x="22" y="74"/>
                      </a:lnTo>
                      <a:lnTo>
                        <a:pt x="11" y="156"/>
                      </a:lnTo>
                      <a:lnTo>
                        <a:pt x="7" y="123"/>
                      </a:lnTo>
                      <a:lnTo>
                        <a:pt x="4" y="102"/>
                      </a:lnTo>
                      <a:lnTo>
                        <a:pt x="2" y="84"/>
                      </a:lnTo>
                      <a:lnTo>
                        <a:pt x="1" y="68"/>
                      </a:lnTo>
                      <a:lnTo>
                        <a:pt x="0" y="53"/>
                      </a:lnTo>
                      <a:lnTo>
                        <a:pt x="0" y="45"/>
                      </a:lnTo>
                      <a:lnTo>
                        <a:pt x="2" y="40"/>
                      </a:lnTo>
                      <a:lnTo>
                        <a:pt x="6" y="36"/>
                      </a:lnTo>
                      <a:lnTo>
                        <a:pt x="8" y="33"/>
                      </a:lnTo>
                      <a:lnTo>
                        <a:pt x="8" y="28"/>
                      </a:lnTo>
                      <a:lnTo>
                        <a:pt x="10" y="18"/>
                      </a:lnTo>
                      <a:lnTo>
                        <a:pt x="15" y="9"/>
                      </a:lnTo>
                      <a:lnTo>
                        <a:pt x="20" y="0"/>
                      </a:lnTo>
                    </a:path>
                  </a:pathLst>
                </a:custGeom>
                <a:solidFill>
                  <a:srgbClr val="00007F"/>
                </a:solidFill>
                <a:ln w="12700" cap="rnd" cmpd="sng">
                  <a:solidFill>
                    <a:srgbClr val="000000"/>
                  </a:solidFill>
                  <a:prstDash val="solid"/>
                  <a:round/>
                  <a:headEnd/>
                  <a:tailEnd/>
                </a:ln>
                <a:effectLst/>
              </p:spPr>
              <p:txBody>
                <a:bodyPr/>
                <a:lstStyle/>
                <a:p>
                  <a:endParaRPr lang="en-IN" dirty="0"/>
                </a:p>
              </p:txBody>
            </p:sp>
            <p:sp>
              <p:nvSpPr>
                <p:cNvPr id="856371" name="Freeform 307"/>
                <p:cNvSpPr>
                  <a:spLocks/>
                </p:cNvSpPr>
                <p:nvPr/>
              </p:nvSpPr>
              <p:spPr bwMode="auto">
                <a:xfrm>
                  <a:off x="3335" y="3585"/>
                  <a:ext cx="76" cy="134"/>
                </a:xfrm>
                <a:custGeom>
                  <a:avLst/>
                  <a:gdLst/>
                  <a:ahLst/>
                  <a:cxnLst>
                    <a:cxn ang="0">
                      <a:pos x="61" y="0"/>
                    </a:cxn>
                    <a:cxn ang="0">
                      <a:pos x="75" y="26"/>
                    </a:cxn>
                    <a:cxn ang="0">
                      <a:pos x="59" y="38"/>
                    </a:cxn>
                    <a:cxn ang="0">
                      <a:pos x="43" y="57"/>
                    </a:cxn>
                    <a:cxn ang="0">
                      <a:pos x="28" y="82"/>
                    </a:cxn>
                    <a:cxn ang="0">
                      <a:pos x="18" y="109"/>
                    </a:cxn>
                    <a:cxn ang="0">
                      <a:pos x="11" y="133"/>
                    </a:cxn>
                    <a:cxn ang="0">
                      <a:pos x="10" y="121"/>
                    </a:cxn>
                    <a:cxn ang="0">
                      <a:pos x="4" y="99"/>
                    </a:cxn>
                    <a:cxn ang="0">
                      <a:pos x="1" y="92"/>
                    </a:cxn>
                    <a:cxn ang="0">
                      <a:pos x="0" y="82"/>
                    </a:cxn>
                    <a:cxn ang="0">
                      <a:pos x="0" y="78"/>
                    </a:cxn>
                    <a:cxn ang="0">
                      <a:pos x="8" y="63"/>
                    </a:cxn>
                    <a:cxn ang="0">
                      <a:pos x="21" y="46"/>
                    </a:cxn>
                    <a:cxn ang="0">
                      <a:pos x="37" y="26"/>
                    </a:cxn>
                    <a:cxn ang="0">
                      <a:pos x="61" y="0"/>
                    </a:cxn>
                  </a:cxnLst>
                  <a:rect l="0" t="0" r="r" b="b"/>
                  <a:pathLst>
                    <a:path w="76" h="134">
                      <a:moveTo>
                        <a:pt x="61" y="0"/>
                      </a:moveTo>
                      <a:lnTo>
                        <a:pt x="75" y="26"/>
                      </a:lnTo>
                      <a:lnTo>
                        <a:pt x="59" y="38"/>
                      </a:lnTo>
                      <a:lnTo>
                        <a:pt x="43" y="57"/>
                      </a:lnTo>
                      <a:lnTo>
                        <a:pt x="28" y="82"/>
                      </a:lnTo>
                      <a:lnTo>
                        <a:pt x="18" y="109"/>
                      </a:lnTo>
                      <a:lnTo>
                        <a:pt x="11" y="133"/>
                      </a:lnTo>
                      <a:lnTo>
                        <a:pt x="10" y="121"/>
                      </a:lnTo>
                      <a:lnTo>
                        <a:pt x="4" y="99"/>
                      </a:lnTo>
                      <a:lnTo>
                        <a:pt x="1" y="92"/>
                      </a:lnTo>
                      <a:lnTo>
                        <a:pt x="0" y="82"/>
                      </a:lnTo>
                      <a:lnTo>
                        <a:pt x="0" y="78"/>
                      </a:lnTo>
                      <a:lnTo>
                        <a:pt x="8" y="63"/>
                      </a:lnTo>
                      <a:lnTo>
                        <a:pt x="21" y="46"/>
                      </a:lnTo>
                      <a:lnTo>
                        <a:pt x="37" y="26"/>
                      </a:lnTo>
                      <a:lnTo>
                        <a:pt x="61" y="0"/>
                      </a:lnTo>
                    </a:path>
                  </a:pathLst>
                </a:custGeom>
                <a:solidFill>
                  <a:srgbClr val="DFFFFF"/>
                </a:solidFill>
                <a:ln w="12700" cap="rnd" cmpd="sng">
                  <a:solidFill>
                    <a:srgbClr val="000000"/>
                  </a:solidFill>
                  <a:prstDash val="solid"/>
                  <a:round/>
                  <a:headEnd/>
                  <a:tailEnd/>
                </a:ln>
                <a:effectLst/>
              </p:spPr>
              <p:txBody>
                <a:bodyPr/>
                <a:lstStyle/>
                <a:p>
                  <a:endParaRPr lang="en-IN" dirty="0"/>
                </a:p>
              </p:txBody>
            </p:sp>
            <p:sp>
              <p:nvSpPr>
                <p:cNvPr id="856372" name="Freeform 308"/>
                <p:cNvSpPr>
                  <a:spLocks/>
                </p:cNvSpPr>
                <p:nvPr/>
              </p:nvSpPr>
              <p:spPr bwMode="auto">
                <a:xfrm>
                  <a:off x="3247" y="3447"/>
                  <a:ext cx="158" cy="228"/>
                </a:xfrm>
                <a:custGeom>
                  <a:avLst/>
                  <a:gdLst/>
                  <a:ahLst/>
                  <a:cxnLst>
                    <a:cxn ang="0">
                      <a:pos x="32" y="23"/>
                    </a:cxn>
                    <a:cxn ang="0">
                      <a:pos x="46" y="12"/>
                    </a:cxn>
                    <a:cxn ang="0">
                      <a:pos x="58" y="6"/>
                    </a:cxn>
                    <a:cxn ang="0">
                      <a:pos x="72" y="1"/>
                    </a:cxn>
                    <a:cxn ang="0">
                      <a:pos x="86" y="0"/>
                    </a:cxn>
                    <a:cxn ang="0">
                      <a:pos x="100" y="1"/>
                    </a:cxn>
                    <a:cxn ang="0">
                      <a:pos x="113" y="5"/>
                    </a:cxn>
                    <a:cxn ang="0">
                      <a:pos x="128" y="15"/>
                    </a:cxn>
                    <a:cxn ang="0">
                      <a:pos x="143" y="31"/>
                    </a:cxn>
                    <a:cxn ang="0">
                      <a:pos x="152" y="50"/>
                    </a:cxn>
                    <a:cxn ang="0">
                      <a:pos x="156" y="67"/>
                    </a:cxn>
                    <a:cxn ang="0">
                      <a:pos x="157" y="83"/>
                    </a:cxn>
                    <a:cxn ang="0">
                      <a:pos x="154" y="98"/>
                    </a:cxn>
                    <a:cxn ang="0">
                      <a:pos x="149" y="109"/>
                    </a:cxn>
                    <a:cxn ang="0">
                      <a:pos x="149" y="121"/>
                    </a:cxn>
                    <a:cxn ang="0">
                      <a:pos x="151" y="138"/>
                    </a:cxn>
                    <a:cxn ang="0">
                      <a:pos x="151" y="144"/>
                    </a:cxn>
                    <a:cxn ang="0">
                      <a:pos x="127" y="165"/>
                    </a:cxn>
                    <a:cxn ang="0">
                      <a:pos x="104" y="190"/>
                    </a:cxn>
                    <a:cxn ang="0">
                      <a:pos x="86" y="218"/>
                    </a:cxn>
                    <a:cxn ang="0">
                      <a:pos x="83" y="222"/>
                    </a:cxn>
                    <a:cxn ang="0">
                      <a:pos x="78" y="225"/>
                    </a:cxn>
                    <a:cxn ang="0">
                      <a:pos x="71" y="226"/>
                    </a:cxn>
                    <a:cxn ang="0">
                      <a:pos x="65" y="223"/>
                    </a:cxn>
                    <a:cxn ang="0">
                      <a:pos x="60" y="225"/>
                    </a:cxn>
                    <a:cxn ang="0">
                      <a:pos x="54" y="226"/>
                    </a:cxn>
                    <a:cxn ang="0">
                      <a:pos x="49" y="227"/>
                    </a:cxn>
                    <a:cxn ang="0">
                      <a:pos x="45" y="225"/>
                    </a:cxn>
                    <a:cxn ang="0">
                      <a:pos x="42" y="223"/>
                    </a:cxn>
                    <a:cxn ang="0">
                      <a:pos x="39" y="221"/>
                    </a:cxn>
                    <a:cxn ang="0">
                      <a:pos x="38" y="216"/>
                    </a:cxn>
                    <a:cxn ang="0">
                      <a:pos x="39" y="210"/>
                    </a:cxn>
                    <a:cxn ang="0">
                      <a:pos x="39" y="200"/>
                    </a:cxn>
                    <a:cxn ang="0">
                      <a:pos x="36" y="200"/>
                    </a:cxn>
                    <a:cxn ang="0">
                      <a:pos x="33" y="198"/>
                    </a:cxn>
                    <a:cxn ang="0">
                      <a:pos x="33" y="194"/>
                    </a:cxn>
                    <a:cxn ang="0">
                      <a:pos x="35" y="188"/>
                    </a:cxn>
                    <a:cxn ang="0">
                      <a:pos x="29" y="188"/>
                    </a:cxn>
                    <a:cxn ang="0">
                      <a:pos x="26" y="186"/>
                    </a:cxn>
                    <a:cxn ang="0">
                      <a:pos x="24" y="181"/>
                    </a:cxn>
                    <a:cxn ang="0">
                      <a:pos x="25" y="173"/>
                    </a:cxn>
                    <a:cxn ang="0">
                      <a:pos x="19" y="176"/>
                    </a:cxn>
                    <a:cxn ang="0">
                      <a:pos x="14" y="176"/>
                    </a:cxn>
                    <a:cxn ang="0">
                      <a:pos x="11" y="176"/>
                    </a:cxn>
                    <a:cxn ang="0">
                      <a:pos x="7" y="173"/>
                    </a:cxn>
                    <a:cxn ang="0">
                      <a:pos x="5" y="169"/>
                    </a:cxn>
                    <a:cxn ang="0">
                      <a:pos x="7" y="156"/>
                    </a:cxn>
                    <a:cxn ang="0">
                      <a:pos x="11" y="145"/>
                    </a:cxn>
                    <a:cxn ang="0">
                      <a:pos x="13" y="132"/>
                    </a:cxn>
                    <a:cxn ang="0">
                      <a:pos x="11" y="126"/>
                    </a:cxn>
                    <a:cxn ang="0">
                      <a:pos x="8" y="125"/>
                    </a:cxn>
                    <a:cxn ang="0">
                      <a:pos x="4" y="124"/>
                    </a:cxn>
                    <a:cxn ang="0">
                      <a:pos x="2" y="121"/>
                    </a:cxn>
                    <a:cxn ang="0">
                      <a:pos x="0" y="109"/>
                    </a:cxn>
                    <a:cxn ang="0">
                      <a:pos x="0" y="101"/>
                    </a:cxn>
                    <a:cxn ang="0">
                      <a:pos x="0" y="88"/>
                    </a:cxn>
                    <a:cxn ang="0">
                      <a:pos x="0" y="75"/>
                    </a:cxn>
                    <a:cxn ang="0">
                      <a:pos x="1" y="65"/>
                    </a:cxn>
                    <a:cxn ang="0">
                      <a:pos x="5" y="56"/>
                    </a:cxn>
                    <a:cxn ang="0">
                      <a:pos x="11" y="48"/>
                    </a:cxn>
                    <a:cxn ang="0">
                      <a:pos x="22" y="33"/>
                    </a:cxn>
                    <a:cxn ang="0">
                      <a:pos x="32" y="23"/>
                    </a:cxn>
                  </a:cxnLst>
                  <a:rect l="0" t="0" r="r" b="b"/>
                  <a:pathLst>
                    <a:path w="158" h="228">
                      <a:moveTo>
                        <a:pt x="32" y="23"/>
                      </a:moveTo>
                      <a:lnTo>
                        <a:pt x="46" y="12"/>
                      </a:lnTo>
                      <a:lnTo>
                        <a:pt x="58" y="6"/>
                      </a:lnTo>
                      <a:lnTo>
                        <a:pt x="72" y="1"/>
                      </a:lnTo>
                      <a:lnTo>
                        <a:pt x="86" y="0"/>
                      </a:lnTo>
                      <a:lnTo>
                        <a:pt x="100" y="1"/>
                      </a:lnTo>
                      <a:lnTo>
                        <a:pt x="113" y="5"/>
                      </a:lnTo>
                      <a:lnTo>
                        <a:pt x="128" y="15"/>
                      </a:lnTo>
                      <a:lnTo>
                        <a:pt x="143" y="31"/>
                      </a:lnTo>
                      <a:lnTo>
                        <a:pt x="152" y="50"/>
                      </a:lnTo>
                      <a:lnTo>
                        <a:pt x="156" y="67"/>
                      </a:lnTo>
                      <a:lnTo>
                        <a:pt x="157" y="83"/>
                      </a:lnTo>
                      <a:lnTo>
                        <a:pt x="154" y="98"/>
                      </a:lnTo>
                      <a:lnTo>
                        <a:pt x="149" y="109"/>
                      </a:lnTo>
                      <a:lnTo>
                        <a:pt x="149" y="121"/>
                      </a:lnTo>
                      <a:lnTo>
                        <a:pt x="151" y="138"/>
                      </a:lnTo>
                      <a:lnTo>
                        <a:pt x="151" y="144"/>
                      </a:lnTo>
                      <a:lnTo>
                        <a:pt x="127" y="165"/>
                      </a:lnTo>
                      <a:lnTo>
                        <a:pt x="104" y="190"/>
                      </a:lnTo>
                      <a:lnTo>
                        <a:pt x="86" y="218"/>
                      </a:lnTo>
                      <a:lnTo>
                        <a:pt x="83" y="222"/>
                      </a:lnTo>
                      <a:lnTo>
                        <a:pt x="78" y="225"/>
                      </a:lnTo>
                      <a:lnTo>
                        <a:pt x="71" y="226"/>
                      </a:lnTo>
                      <a:lnTo>
                        <a:pt x="65" y="223"/>
                      </a:lnTo>
                      <a:lnTo>
                        <a:pt x="60" y="225"/>
                      </a:lnTo>
                      <a:lnTo>
                        <a:pt x="54" y="226"/>
                      </a:lnTo>
                      <a:lnTo>
                        <a:pt x="49" y="227"/>
                      </a:lnTo>
                      <a:lnTo>
                        <a:pt x="45" y="225"/>
                      </a:lnTo>
                      <a:lnTo>
                        <a:pt x="42" y="223"/>
                      </a:lnTo>
                      <a:lnTo>
                        <a:pt x="39" y="221"/>
                      </a:lnTo>
                      <a:lnTo>
                        <a:pt x="38" y="216"/>
                      </a:lnTo>
                      <a:lnTo>
                        <a:pt x="39" y="210"/>
                      </a:lnTo>
                      <a:lnTo>
                        <a:pt x="39" y="200"/>
                      </a:lnTo>
                      <a:lnTo>
                        <a:pt x="36" y="200"/>
                      </a:lnTo>
                      <a:lnTo>
                        <a:pt x="33" y="198"/>
                      </a:lnTo>
                      <a:lnTo>
                        <a:pt x="33" y="194"/>
                      </a:lnTo>
                      <a:lnTo>
                        <a:pt x="35" y="188"/>
                      </a:lnTo>
                      <a:lnTo>
                        <a:pt x="29" y="188"/>
                      </a:lnTo>
                      <a:lnTo>
                        <a:pt x="26" y="186"/>
                      </a:lnTo>
                      <a:lnTo>
                        <a:pt x="24" y="181"/>
                      </a:lnTo>
                      <a:lnTo>
                        <a:pt x="25" y="173"/>
                      </a:lnTo>
                      <a:lnTo>
                        <a:pt x="19" y="176"/>
                      </a:lnTo>
                      <a:lnTo>
                        <a:pt x="14" y="176"/>
                      </a:lnTo>
                      <a:lnTo>
                        <a:pt x="11" y="176"/>
                      </a:lnTo>
                      <a:lnTo>
                        <a:pt x="7" y="173"/>
                      </a:lnTo>
                      <a:lnTo>
                        <a:pt x="5" y="169"/>
                      </a:lnTo>
                      <a:lnTo>
                        <a:pt x="7" y="156"/>
                      </a:lnTo>
                      <a:lnTo>
                        <a:pt x="11" y="145"/>
                      </a:lnTo>
                      <a:lnTo>
                        <a:pt x="13" y="132"/>
                      </a:lnTo>
                      <a:lnTo>
                        <a:pt x="11" y="126"/>
                      </a:lnTo>
                      <a:lnTo>
                        <a:pt x="8" y="125"/>
                      </a:lnTo>
                      <a:lnTo>
                        <a:pt x="4" y="124"/>
                      </a:lnTo>
                      <a:lnTo>
                        <a:pt x="2" y="121"/>
                      </a:lnTo>
                      <a:lnTo>
                        <a:pt x="0" y="109"/>
                      </a:lnTo>
                      <a:lnTo>
                        <a:pt x="0" y="101"/>
                      </a:lnTo>
                      <a:lnTo>
                        <a:pt x="0" y="88"/>
                      </a:lnTo>
                      <a:lnTo>
                        <a:pt x="0" y="75"/>
                      </a:lnTo>
                      <a:lnTo>
                        <a:pt x="1" y="65"/>
                      </a:lnTo>
                      <a:lnTo>
                        <a:pt x="5" y="56"/>
                      </a:lnTo>
                      <a:lnTo>
                        <a:pt x="11" y="48"/>
                      </a:lnTo>
                      <a:lnTo>
                        <a:pt x="22" y="33"/>
                      </a:lnTo>
                      <a:lnTo>
                        <a:pt x="32" y="23"/>
                      </a:lnTo>
                    </a:path>
                  </a:pathLst>
                </a:custGeom>
                <a:solidFill>
                  <a:srgbClr val="FFBFBF"/>
                </a:solidFill>
                <a:ln w="12700" cap="rnd" cmpd="sng">
                  <a:solidFill>
                    <a:srgbClr val="000000"/>
                  </a:solidFill>
                  <a:prstDash val="solid"/>
                  <a:round/>
                  <a:headEnd/>
                  <a:tailEnd/>
                </a:ln>
                <a:effectLst/>
              </p:spPr>
              <p:txBody>
                <a:bodyPr/>
                <a:lstStyle/>
                <a:p>
                  <a:endParaRPr lang="en-IN" dirty="0"/>
                </a:p>
              </p:txBody>
            </p:sp>
            <p:sp>
              <p:nvSpPr>
                <p:cNvPr id="856373" name="Freeform 309"/>
                <p:cNvSpPr>
                  <a:spLocks/>
                </p:cNvSpPr>
                <p:nvPr/>
              </p:nvSpPr>
              <p:spPr bwMode="auto">
                <a:xfrm>
                  <a:off x="3225" y="3858"/>
                  <a:ext cx="27" cy="76"/>
                </a:xfrm>
                <a:custGeom>
                  <a:avLst/>
                  <a:gdLst/>
                  <a:ahLst/>
                  <a:cxnLst>
                    <a:cxn ang="0">
                      <a:pos x="24" y="4"/>
                    </a:cxn>
                    <a:cxn ang="0">
                      <a:pos x="6" y="0"/>
                    </a:cxn>
                    <a:cxn ang="0">
                      <a:pos x="0" y="71"/>
                    </a:cxn>
                    <a:cxn ang="0">
                      <a:pos x="11" y="75"/>
                    </a:cxn>
                    <a:cxn ang="0">
                      <a:pos x="26" y="75"/>
                    </a:cxn>
                    <a:cxn ang="0">
                      <a:pos x="24" y="4"/>
                    </a:cxn>
                  </a:cxnLst>
                  <a:rect l="0" t="0" r="r" b="b"/>
                  <a:pathLst>
                    <a:path w="27" h="76">
                      <a:moveTo>
                        <a:pt x="24" y="4"/>
                      </a:moveTo>
                      <a:lnTo>
                        <a:pt x="6" y="0"/>
                      </a:lnTo>
                      <a:lnTo>
                        <a:pt x="0" y="71"/>
                      </a:lnTo>
                      <a:lnTo>
                        <a:pt x="11" y="75"/>
                      </a:lnTo>
                      <a:lnTo>
                        <a:pt x="26" y="75"/>
                      </a:lnTo>
                      <a:lnTo>
                        <a:pt x="24" y="4"/>
                      </a:lnTo>
                    </a:path>
                  </a:pathLst>
                </a:custGeom>
                <a:solidFill>
                  <a:srgbClr val="DFFFFF"/>
                </a:solidFill>
                <a:ln w="12700" cap="rnd" cmpd="sng">
                  <a:solidFill>
                    <a:srgbClr val="000000"/>
                  </a:solidFill>
                  <a:prstDash val="solid"/>
                  <a:round/>
                  <a:headEnd/>
                  <a:tailEnd/>
                </a:ln>
                <a:effectLst/>
              </p:spPr>
              <p:txBody>
                <a:bodyPr/>
                <a:lstStyle/>
                <a:p>
                  <a:endParaRPr lang="en-IN" dirty="0"/>
                </a:p>
              </p:txBody>
            </p:sp>
            <p:sp>
              <p:nvSpPr>
                <p:cNvPr id="856374" name="Freeform 310"/>
                <p:cNvSpPr>
                  <a:spLocks/>
                </p:cNvSpPr>
                <p:nvPr/>
              </p:nvSpPr>
              <p:spPr bwMode="auto">
                <a:xfrm>
                  <a:off x="3239" y="3596"/>
                  <a:ext cx="314" cy="437"/>
                </a:xfrm>
                <a:custGeom>
                  <a:avLst/>
                  <a:gdLst/>
                  <a:ahLst/>
                  <a:cxnLst>
                    <a:cxn ang="0">
                      <a:pos x="170" y="0"/>
                    </a:cxn>
                    <a:cxn ang="0">
                      <a:pos x="180" y="26"/>
                    </a:cxn>
                    <a:cxn ang="0">
                      <a:pos x="205" y="52"/>
                    </a:cxn>
                    <a:cxn ang="0">
                      <a:pos x="216" y="67"/>
                    </a:cxn>
                    <a:cxn ang="0">
                      <a:pos x="235" y="103"/>
                    </a:cxn>
                    <a:cxn ang="0">
                      <a:pos x="251" y="134"/>
                    </a:cxn>
                    <a:cxn ang="0">
                      <a:pos x="268" y="184"/>
                    </a:cxn>
                    <a:cxn ang="0">
                      <a:pos x="281" y="223"/>
                    </a:cxn>
                    <a:cxn ang="0">
                      <a:pos x="291" y="271"/>
                    </a:cxn>
                    <a:cxn ang="0">
                      <a:pos x="300" y="316"/>
                    </a:cxn>
                    <a:cxn ang="0">
                      <a:pos x="308" y="369"/>
                    </a:cxn>
                    <a:cxn ang="0">
                      <a:pos x="313" y="436"/>
                    </a:cxn>
                    <a:cxn ang="0">
                      <a:pos x="68" y="436"/>
                    </a:cxn>
                    <a:cxn ang="0">
                      <a:pos x="73" y="407"/>
                    </a:cxn>
                    <a:cxn ang="0">
                      <a:pos x="77" y="387"/>
                    </a:cxn>
                    <a:cxn ang="0">
                      <a:pos x="75" y="362"/>
                    </a:cxn>
                    <a:cxn ang="0">
                      <a:pos x="35" y="349"/>
                    </a:cxn>
                    <a:cxn ang="0">
                      <a:pos x="0" y="346"/>
                    </a:cxn>
                    <a:cxn ang="0">
                      <a:pos x="3" y="319"/>
                    </a:cxn>
                    <a:cxn ang="0">
                      <a:pos x="6" y="281"/>
                    </a:cxn>
                    <a:cxn ang="0">
                      <a:pos x="6" y="259"/>
                    </a:cxn>
                    <a:cxn ang="0">
                      <a:pos x="34" y="266"/>
                    </a:cxn>
                    <a:cxn ang="0">
                      <a:pos x="48" y="269"/>
                    </a:cxn>
                    <a:cxn ang="0">
                      <a:pos x="63" y="272"/>
                    </a:cxn>
                    <a:cxn ang="0">
                      <a:pos x="70" y="276"/>
                    </a:cxn>
                    <a:cxn ang="0">
                      <a:pos x="80" y="235"/>
                    </a:cxn>
                    <a:cxn ang="0">
                      <a:pos x="85" y="191"/>
                    </a:cxn>
                    <a:cxn ang="0">
                      <a:pos x="91" y="152"/>
                    </a:cxn>
                    <a:cxn ang="0">
                      <a:pos x="98" y="132"/>
                    </a:cxn>
                    <a:cxn ang="0">
                      <a:pos x="102" y="119"/>
                    </a:cxn>
                    <a:cxn ang="0">
                      <a:pos x="107" y="100"/>
                    </a:cxn>
                    <a:cxn ang="0">
                      <a:pos x="116" y="77"/>
                    </a:cxn>
                    <a:cxn ang="0">
                      <a:pos x="121" y="66"/>
                    </a:cxn>
                    <a:cxn ang="0">
                      <a:pos x="126" y="55"/>
                    </a:cxn>
                    <a:cxn ang="0">
                      <a:pos x="132" y="43"/>
                    </a:cxn>
                    <a:cxn ang="0">
                      <a:pos x="142" y="26"/>
                    </a:cxn>
                    <a:cxn ang="0">
                      <a:pos x="156" y="13"/>
                    </a:cxn>
                    <a:cxn ang="0">
                      <a:pos x="170" y="0"/>
                    </a:cxn>
                  </a:cxnLst>
                  <a:rect l="0" t="0" r="r" b="b"/>
                  <a:pathLst>
                    <a:path w="314" h="437">
                      <a:moveTo>
                        <a:pt x="170" y="0"/>
                      </a:moveTo>
                      <a:lnTo>
                        <a:pt x="180" y="26"/>
                      </a:lnTo>
                      <a:lnTo>
                        <a:pt x="205" y="52"/>
                      </a:lnTo>
                      <a:lnTo>
                        <a:pt x="216" y="67"/>
                      </a:lnTo>
                      <a:lnTo>
                        <a:pt x="235" y="103"/>
                      </a:lnTo>
                      <a:lnTo>
                        <a:pt x="251" y="134"/>
                      </a:lnTo>
                      <a:lnTo>
                        <a:pt x="268" y="184"/>
                      </a:lnTo>
                      <a:lnTo>
                        <a:pt x="281" y="223"/>
                      </a:lnTo>
                      <a:lnTo>
                        <a:pt x="291" y="271"/>
                      </a:lnTo>
                      <a:lnTo>
                        <a:pt x="300" y="316"/>
                      </a:lnTo>
                      <a:lnTo>
                        <a:pt x="308" y="369"/>
                      </a:lnTo>
                      <a:lnTo>
                        <a:pt x="313" y="436"/>
                      </a:lnTo>
                      <a:lnTo>
                        <a:pt x="68" y="436"/>
                      </a:lnTo>
                      <a:lnTo>
                        <a:pt x="73" y="407"/>
                      </a:lnTo>
                      <a:lnTo>
                        <a:pt x="77" y="387"/>
                      </a:lnTo>
                      <a:lnTo>
                        <a:pt x="75" y="362"/>
                      </a:lnTo>
                      <a:lnTo>
                        <a:pt x="35" y="349"/>
                      </a:lnTo>
                      <a:lnTo>
                        <a:pt x="0" y="346"/>
                      </a:lnTo>
                      <a:lnTo>
                        <a:pt x="3" y="319"/>
                      </a:lnTo>
                      <a:lnTo>
                        <a:pt x="6" y="281"/>
                      </a:lnTo>
                      <a:lnTo>
                        <a:pt x="6" y="259"/>
                      </a:lnTo>
                      <a:lnTo>
                        <a:pt x="34" y="266"/>
                      </a:lnTo>
                      <a:lnTo>
                        <a:pt x="48" y="269"/>
                      </a:lnTo>
                      <a:lnTo>
                        <a:pt x="63" y="272"/>
                      </a:lnTo>
                      <a:lnTo>
                        <a:pt x="70" y="276"/>
                      </a:lnTo>
                      <a:lnTo>
                        <a:pt x="80" y="235"/>
                      </a:lnTo>
                      <a:lnTo>
                        <a:pt x="85" y="191"/>
                      </a:lnTo>
                      <a:lnTo>
                        <a:pt x="91" y="152"/>
                      </a:lnTo>
                      <a:lnTo>
                        <a:pt x="98" y="132"/>
                      </a:lnTo>
                      <a:lnTo>
                        <a:pt x="102" y="119"/>
                      </a:lnTo>
                      <a:lnTo>
                        <a:pt x="107" y="100"/>
                      </a:lnTo>
                      <a:lnTo>
                        <a:pt x="116" y="77"/>
                      </a:lnTo>
                      <a:lnTo>
                        <a:pt x="121" y="66"/>
                      </a:lnTo>
                      <a:lnTo>
                        <a:pt x="126" y="55"/>
                      </a:lnTo>
                      <a:lnTo>
                        <a:pt x="132" y="43"/>
                      </a:lnTo>
                      <a:lnTo>
                        <a:pt x="142" y="26"/>
                      </a:lnTo>
                      <a:lnTo>
                        <a:pt x="156" y="13"/>
                      </a:lnTo>
                      <a:lnTo>
                        <a:pt x="170"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375" name="Freeform 311"/>
                <p:cNvSpPr>
                  <a:spLocks/>
                </p:cNvSpPr>
                <p:nvPr/>
              </p:nvSpPr>
              <p:spPr bwMode="auto">
                <a:xfrm>
                  <a:off x="3310" y="3471"/>
                  <a:ext cx="95" cy="85"/>
                </a:xfrm>
                <a:custGeom>
                  <a:avLst/>
                  <a:gdLst/>
                  <a:ahLst/>
                  <a:cxnLst>
                    <a:cxn ang="0">
                      <a:pos x="71" y="0"/>
                    </a:cxn>
                    <a:cxn ang="0">
                      <a:pos x="69" y="1"/>
                    </a:cxn>
                    <a:cxn ang="0">
                      <a:pos x="66" y="3"/>
                    </a:cxn>
                    <a:cxn ang="0">
                      <a:pos x="62" y="5"/>
                    </a:cxn>
                    <a:cxn ang="0">
                      <a:pos x="59" y="6"/>
                    </a:cxn>
                    <a:cxn ang="0">
                      <a:pos x="53" y="11"/>
                    </a:cxn>
                    <a:cxn ang="0">
                      <a:pos x="47" y="16"/>
                    </a:cxn>
                    <a:cxn ang="0">
                      <a:pos x="39" y="23"/>
                    </a:cxn>
                    <a:cxn ang="0">
                      <a:pos x="26" y="29"/>
                    </a:cxn>
                    <a:cxn ang="0">
                      <a:pos x="15" y="32"/>
                    </a:cxn>
                    <a:cxn ang="0">
                      <a:pos x="7" y="34"/>
                    </a:cxn>
                    <a:cxn ang="0">
                      <a:pos x="2" y="45"/>
                    </a:cxn>
                    <a:cxn ang="0">
                      <a:pos x="0" y="53"/>
                    </a:cxn>
                    <a:cxn ang="0">
                      <a:pos x="0" y="64"/>
                    </a:cxn>
                    <a:cxn ang="0">
                      <a:pos x="2" y="73"/>
                    </a:cxn>
                    <a:cxn ang="0">
                      <a:pos x="5" y="82"/>
                    </a:cxn>
                    <a:cxn ang="0">
                      <a:pos x="21" y="75"/>
                    </a:cxn>
                    <a:cxn ang="0">
                      <a:pos x="22" y="64"/>
                    </a:cxn>
                    <a:cxn ang="0">
                      <a:pos x="26" y="57"/>
                    </a:cxn>
                    <a:cxn ang="0">
                      <a:pos x="30" y="54"/>
                    </a:cxn>
                    <a:cxn ang="0">
                      <a:pos x="35" y="52"/>
                    </a:cxn>
                    <a:cxn ang="0">
                      <a:pos x="40" y="52"/>
                    </a:cxn>
                    <a:cxn ang="0">
                      <a:pos x="47" y="56"/>
                    </a:cxn>
                    <a:cxn ang="0">
                      <a:pos x="51" y="63"/>
                    </a:cxn>
                    <a:cxn ang="0">
                      <a:pos x="54" y="72"/>
                    </a:cxn>
                    <a:cxn ang="0">
                      <a:pos x="59" y="79"/>
                    </a:cxn>
                    <a:cxn ang="0">
                      <a:pos x="65" y="82"/>
                    </a:cxn>
                    <a:cxn ang="0">
                      <a:pos x="71" y="82"/>
                    </a:cxn>
                    <a:cxn ang="0">
                      <a:pos x="79" y="83"/>
                    </a:cxn>
                    <a:cxn ang="0">
                      <a:pos x="84" y="83"/>
                    </a:cxn>
                    <a:cxn ang="0">
                      <a:pos x="85" y="84"/>
                    </a:cxn>
                    <a:cxn ang="0">
                      <a:pos x="88" y="78"/>
                    </a:cxn>
                    <a:cxn ang="0">
                      <a:pos x="92" y="69"/>
                    </a:cxn>
                    <a:cxn ang="0">
                      <a:pos x="94" y="60"/>
                    </a:cxn>
                    <a:cxn ang="0">
                      <a:pos x="94" y="51"/>
                    </a:cxn>
                    <a:cxn ang="0">
                      <a:pos x="93" y="41"/>
                    </a:cxn>
                    <a:cxn ang="0">
                      <a:pos x="89" y="30"/>
                    </a:cxn>
                    <a:cxn ang="0">
                      <a:pos x="85" y="20"/>
                    </a:cxn>
                    <a:cxn ang="0">
                      <a:pos x="80" y="9"/>
                    </a:cxn>
                    <a:cxn ang="0">
                      <a:pos x="71" y="0"/>
                    </a:cxn>
                  </a:cxnLst>
                  <a:rect l="0" t="0" r="r" b="b"/>
                  <a:pathLst>
                    <a:path w="95" h="85">
                      <a:moveTo>
                        <a:pt x="71" y="0"/>
                      </a:moveTo>
                      <a:lnTo>
                        <a:pt x="69" y="1"/>
                      </a:lnTo>
                      <a:lnTo>
                        <a:pt x="66" y="3"/>
                      </a:lnTo>
                      <a:lnTo>
                        <a:pt x="62" y="5"/>
                      </a:lnTo>
                      <a:lnTo>
                        <a:pt x="59" y="6"/>
                      </a:lnTo>
                      <a:lnTo>
                        <a:pt x="53" y="11"/>
                      </a:lnTo>
                      <a:lnTo>
                        <a:pt x="47" y="16"/>
                      </a:lnTo>
                      <a:lnTo>
                        <a:pt x="39" y="23"/>
                      </a:lnTo>
                      <a:lnTo>
                        <a:pt x="26" y="29"/>
                      </a:lnTo>
                      <a:lnTo>
                        <a:pt x="15" y="32"/>
                      </a:lnTo>
                      <a:lnTo>
                        <a:pt x="7" y="34"/>
                      </a:lnTo>
                      <a:lnTo>
                        <a:pt x="2" y="45"/>
                      </a:lnTo>
                      <a:lnTo>
                        <a:pt x="0" y="53"/>
                      </a:lnTo>
                      <a:lnTo>
                        <a:pt x="0" y="64"/>
                      </a:lnTo>
                      <a:lnTo>
                        <a:pt x="2" y="73"/>
                      </a:lnTo>
                      <a:lnTo>
                        <a:pt x="5" y="82"/>
                      </a:lnTo>
                      <a:lnTo>
                        <a:pt x="21" y="75"/>
                      </a:lnTo>
                      <a:lnTo>
                        <a:pt x="22" y="64"/>
                      </a:lnTo>
                      <a:lnTo>
                        <a:pt x="26" y="57"/>
                      </a:lnTo>
                      <a:lnTo>
                        <a:pt x="30" y="54"/>
                      </a:lnTo>
                      <a:lnTo>
                        <a:pt x="35" y="52"/>
                      </a:lnTo>
                      <a:lnTo>
                        <a:pt x="40" y="52"/>
                      </a:lnTo>
                      <a:lnTo>
                        <a:pt x="47" y="56"/>
                      </a:lnTo>
                      <a:lnTo>
                        <a:pt x="51" y="63"/>
                      </a:lnTo>
                      <a:lnTo>
                        <a:pt x="54" y="72"/>
                      </a:lnTo>
                      <a:lnTo>
                        <a:pt x="59" y="79"/>
                      </a:lnTo>
                      <a:lnTo>
                        <a:pt x="65" y="82"/>
                      </a:lnTo>
                      <a:lnTo>
                        <a:pt x="71" y="82"/>
                      </a:lnTo>
                      <a:lnTo>
                        <a:pt x="79" y="83"/>
                      </a:lnTo>
                      <a:lnTo>
                        <a:pt x="84" y="83"/>
                      </a:lnTo>
                      <a:lnTo>
                        <a:pt x="85" y="84"/>
                      </a:lnTo>
                      <a:lnTo>
                        <a:pt x="88" y="78"/>
                      </a:lnTo>
                      <a:lnTo>
                        <a:pt x="92" y="69"/>
                      </a:lnTo>
                      <a:lnTo>
                        <a:pt x="94" y="60"/>
                      </a:lnTo>
                      <a:lnTo>
                        <a:pt x="94" y="51"/>
                      </a:lnTo>
                      <a:lnTo>
                        <a:pt x="93" y="41"/>
                      </a:lnTo>
                      <a:lnTo>
                        <a:pt x="89" y="30"/>
                      </a:lnTo>
                      <a:lnTo>
                        <a:pt x="85" y="20"/>
                      </a:lnTo>
                      <a:lnTo>
                        <a:pt x="80" y="9"/>
                      </a:lnTo>
                      <a:lnTo>
                        <a:pt x="71" y="0"/>
                      </a:lnTo>
                    </a:path>
                  </a:pathLst>
                </a:custGeom>
                <a:solidFill>
                  <a:srgbClr val="3F1F00"/>
                </a:solidFill>
                <a:ln w="12700" cap="rnd" cmpd="sng">
                  <a:solidFill>
                    <a:srgbClr val="000000"/>
                  </a:solidFill>
                  <a:prstDash val="solid"/>
                  <a:round/>
                  <a:headEnd/>
                  <a:tailEnd/>
                </a:ln>
                <a:effectLst/>
              </p:spPr>
              <p:txBody>
                <a:bodyPr/>
                <a:lstStyle/>
                <a:p>
                  <a:endParaRPr lang="en-IN" dirty="0"/>
                </a:p>
              </p:txBody>
            </p:sp>
          </p:grpSp>
          <p:grpSp>
            <p:nvGrpSpPr>
              <p:cNvPr id="856249" name="Group 312"/>
              <p:cNvGrpSpPr>
                <a:grpSpLocks/>
              </p:cNvGrpSpPr>
              <p:nvPr/>
            </p:nvGrpSpPr>
            <p:grpSpPr bwMode="auto">
              <a:xfrm>
                <a:off x="3209" y="3539"/>
                <a:ext cx="149" cy="320"/>
                <a:chOff x="3209" y="3539"/>
                <a:chExt cx="149" cy="320"/>
              </a:xfrm>
            </p:grpSpPr>
            <p:sp>
              <p:nvSpPr>
                <p:cNvPr id="856377" name="Freeform 313"/>
                <p:cNvSpPr>
                  <a:spLocks/>
                </p:cNvSpPr>
                <p:nvPr/>
              </p:nvSpPr>
              <p:spPr bwMode="auto">
                <a:xfrm>
                  <a:off x="3209" y="3541"/>
                  <a:ext cx="145" cy="318"/>
                </a:xfrm>
                <a:custGeom>
                  <a:avLst/>
                  <a:gdLst/>
                  <a:ahLst/>
                  <a:cxnLst>
                    <a:cxn ang="0">
                      <a:pos x="144" y="0"/>
                    </a:cxn>
                    <a:cxn ang="0">
                      <a:pos x="138" y="22"/>
                    </a:cxn>
                    <a:cxn ang="0">
                      <a:pos x="135" y="48"/>
                    </a:cxn>
                    <a:cxn ang="0">
                      <a:pos x="131" y="71"/>
                    </a:cxn>
                    <a:cxn ang="0">
                      <a:pos x="127" y="95"/>
                    </a:cxn>
                    <a:cxn ang="0">
                      <a:pos x="122" y="116"/>
                    </a:cxn>
                    <a:cxn ang="0">
                      <a:pos x="111" y="144"/>
                    </a:cxn>
                    <a:cxn ang="0">
                      <a:pos x="104" y="161"/>
                    </a:cxn>
                    <a:cxn ang="0">
                      <a:pos x="98" y="182"/>
                    </a:cxn>
                    <a:cxn ang="0">
                      <a:pos x="95" y="201"/>
                    </a:cxn>
                    <a:cxn ang="0">
                      <a:pos x="91" y="218"/>
                    </a:cxn>
                    <a:cxn ang="0">
                      <a:pos x="87" y="241"/>
                    </a:cxn>
                    <a:cxn ang="0">
                      <a:pos x="84" y="261"/>
                    </a:cxn>
                    <a:cxn ang="0">
                      <a:pos x="81" y="283"/>
                    </a:cxn>
                    <a:cxn ang="0">
                      <a:pos x="78" y="300"/>
                    </a:cxn>
                    <a:cxn ang="0">
                      <a:pos x="77" y="306"/>
                    </a:cxn>
                    <a:cxn ang="0">
                      <a:pos x="73" y="313"/>
                    </a:cxn>
                    <a:cxn ang="0">
                      <a:pos x="61" y="317"/>
                    </a:cxn>
                    <a:cxn ang="0">
                      <a:pos x="68" y="315"/>
                    </a:cxn>
                    <a:cxn ang="0">
                      <a:pos x="55" y="315"/>
                    </a:cxn>
                    <a:cxn ang="0">
                      <a:pos x="51" y="312"/>
                    </a:cxn>
                    <a:cxn ang="0">
                      <a:pos x="46" y="305"/>
                    </a:cxn>
                    <a:cxn ang="0">
                      <a:pos x="40" y="298"/>
                    </a:cxn>
                    <a:cxn ang="0">
                      <a:pos x="31" y="293"/>
                    </a:cxn>
                    <a:cxn ang="0">
                      <a:pos x="22" y="292"/>
                    </a:cxn>
                    <a:cxn ang="0">
                      <a:pos x="14" y="295"/>
                    </a:cxn>
                    <a:cxn ang="0">
                      <a:pos x="0" y="303"/>
                    </a:cxn>
                  </a:cxnLst>
                  <a:rect l="0" t="0" r="r" b="b"/>
                  <a:pathLst>
                    <a:path w="145" h="318">
                      <a:moveTo>
                        <a:pt x="144" y="0"/>
                      </a:moveTo>
                      <a:lnTo>
                        <a:pt x="138" y="22"/>
                      </a:lnTo>
                      <a:lnTo>
                        <a:pt x="135" y="48"/>
                      </a:lnTo>
                      <a:lnTo>
                        <a:pt x="131" y="71"/>
                      </a:lnTo>
                      <a:lnTo>
                        <a:pt x="127" y="95"/>
                      </a:lnTo>
                      <a:lnTo>
                        <a:pt x="122" y="116"/>
                      </a:lnTo>
                      <a:lnTo>
                        <a:pt x="111" y="144"/>
                      </a:lnTo>
                      <a:lnTo>
                        <a:pt x="104" y="161"/>
                      </a:lnTo>
                      <a:lnTo>
                        <a:pt x="98" y="182"/>
                      </a:lnTo>
                      <a:lnTo>
                        <a:pt x="95" y="201"/>
                      </a:lnTo>
                      <a:lnTo>
                        <a:pt x="91" y="218"/>
                      </a:lnTo>
                      <a:lnTo>
                        <a:pt x="87" y="241"/>
                      </a:lnTo>
                      <a:lnTo>
                        <a:pt x="84" y="261"/>
                      </a:lnTo>
                      <a:lnTo>
                        <a:pt x="81" y="283"/>
                      </a:lnTo>
                      <a:lnTo>
                        <a:pt x="78" y="300"/>
                      </a:lnTo>
                      <a:lnTo>
                        <a:pt x="77" y="306"/>
                      </a:lnTo>
                      <a:lnTo>
                        <a:pt x="73" y="313"/>
                      </a:lnTo>
                      <a:lnTo>
                        <a:pt x="61" y="317"/>
                      </a:lnTo>
                      <a:lnTo>
                        <a:pt x="68" y="315"/>
                      </a:lnTo>
                      <a:lnTo>
                        <a:pt x="55" y="315"/>
                      </a:lnTo>
                      <a:lnTo>
                        <a:pt x="51" y="312"/>
                      </a:lnTo>
                      <a:lnTo>
                        <a:pt x="46" y="305"/>
                      </a:lnTo>
                      <a:lnTo>
                        <a:pt x="40" y="298"/>
                      </a:lnTo>
                      <a:lnTo>
                        <a:pt x="31" y="293"/>
                      </a:lnTo>
                      <a:lnTo>
                        <a:pt x="22" y="292"/>
                      </a:lnTo>
                      <a:lnTo>
                        <a:pt x="14" y="295"/>
                      </a:lnTo>
                      <a:lnTo>
                        <a:pt x="0" y="303"/>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sp>
              <p:nvSpPr>
                <p:cNvPr id="856378" name="Oval 314"/>
                <p:cNvSpPr>
                  <a:spLocks noChangeArrowheads="1"/>
                </p:cNvSpPr>
                <p:nvPr/>
              </p:nvSpPr>
              <p:spPr bwMode="auto">
                <a:xfrm>
                  <a:off x="3348" y="3539"/>
                  <a:ext cx="10" cy="8"/>
                </a:xfrm>
                <a:prstGeom prst="ellipse">
                  <a:avLst/>
                </a:prstGeom>
                <a:solidFill>
                  <a:srgbClr val="808080"/>
                </a:solidFill>
                <a:ln w="12700">
                  <a:solidFill>
                    <a:srgbClr val="000000"/>
                  </a:solidFill>
                  <a:round/>
                  <a:headEnd/>
                  <a:tailEnd/>
                </a:ln>
                <a:effectLst/>
              </p:spPr>
              <p:txBody>
                <a:bodyPr wrap="none" anchor="ctr"/>
                <a:lstStyle/>
                <a:p>
                  <a:endParaRPr lang="en-IN" dirty="0"/>
                </a:p>
              </p:txBody>
            </p:sp>
          </p:grpSp>
          <p:sp>
            <p:nvSpPr>
              <p:cNvPr id="856379" name="Freeform 315"/>
              <p:cNvSpPr>
                <a:spLocks/>
              </p:cNvSpPr>
              <p:nvPr/>
            </p:nvSpPr>
            <p:spPr bwMode="auto">
              <a:xfrm>
                <a:off x="3300" y="3674"/>
                <a:ext cx="19" cy="66"/>
              </a:xfrm>
              <a:custGeom>
                <a:avLst/>
                <a:gdLst/>
                <a:ahLst/>
                <a:cxnLst>
                  <a:cxn ang="0">
                    <a:pos x="18" y="0"/>
                  </a:cxn>
                  <a:cxn ang="0">
                    <a:pos x="13" y="17"/>
                  </a:cxn>
                  <a:cxn ang="0">
                    <a:pos x="9" y="37"/>
                  </a:cxn>
                  <a:cxn ang="0">
                    <a:pos x="0" y="65"/>
                  </a:cxn>
                </a:cxnLst>
                <a:rect l="0" t="0" r="r" b="b"/>
                <a:pathLst>
                  <a:path w="19" h="66">
                    <a:moveTo>
                      <a:pt x="18" y="0"/>
                    </a:moveTo>
                    <a:lnTo>
                      <a:pt x="13" y="17"/>
                    </a:lnTo>
                    <a:lnTo>
                      <a:pt x="9" y="37"/>
                    </a:lnTo>
                    <a:lnTo>
                      <a:pt x="0" y="65"/>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grpSp>
        <p:sp>
          <p:nvSpPr>
            <p:cNvPr id="856380" name="Freeform 316"/>
            <p:cNvSpPr>
              <a:spLocks/>
            </p:cNvSpPr>
            <p:nvPr/>
          </p:nvSpPr>
          <p:spPr bwMode="auto">
            <a:xfrm>
              <a:off x="3314" y="3958"/>
              <a:ext cx="91" cy="17"/>
            </a:xfrm>
            <a:custGeom>
              <a:avLst/>
              <a:gdLst/>
              <a:ahLst/>
              <a:cxnLst>
                <a:cxn ang="0">
                  <a:pos x="0" y="0"/>
                </a:cxn>
                <a:cxn ang="0">
                  <a:pos x="22" y="11"/>
                </a:cxn>
                <a:cxn ang="0">
                  <a:pos x="53" y="16"/>
                </a:cxn>
                <a:cxn ang="0">
                  <a:pos x="90" y="16"/>
                </a:cxn>
              </a:cxnLst>
              <a:rect l="0" t="0" r="r" b="b"/>
              <a:pathLst>
                <a:path w="91" h="17">
                  <a:moveTo>
                    <a:pt x="0" y="0"/>
                  </a:moveTo>
                  <a:lnTo>
                    <a:pt x="22" y="11"/>
                  </a:lnTo>
                  <a:lnTo>
                    <a:pt x="53" y="16"/>
                  </a:lnTo>
                  <a:lnTo>
                    <a:pt x="90" y="16"/>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grpSp>
      <p:grpSp>
        <p:nvGrpSpPr>
          <p:cNvPr id="856254" name="Group 317"/>
          <p:cNvGrpSpPr>
            <a:grpSpLocks/>
          </p:cNvGrpSpPr>
          <p:nvPr/>
        </p:nvGrpSpPr>
        <p:grpSpPr bwMode="auto">
          <a:xfrm>
            <a:off x="9007478" y="2652716"/>
            <a:ext cx="747713" cy="930275"/>
            <a:chOff x="4714" y="1671"/>
            <a:chExt cx="471" cy="586"/>
          </a:xfrm>
        </p:grpSpPr>
        <p:grpSp>
          <p:nvGrpSpPr>
            <p:cNvPr id="856255" name="Group 318"/>
            <p:cNvGrpSpPr>
              <a:grpSpLocks/>
            </p:cNvGrpSpPr>
            <p:nvPr/>
          </p:nvGrpSpPr>
          <p:grpSpPr bwMode="auto">
            <a:xfrm>
              <a:off x="4714" y="1671"/>
              <a:ext cx="471" cy="586"/>
              <a:chOff x="4714" y="1671"/>
              <a:chExt cx="471" cy="586"/>
            </a:xfrm>
          </p:grpSpPr>
          <p:grpSp>
            <p:nvGrpSpPr>
              <p:cNvPr id="856256" name="Group 319"/>
              <p:cNvGrpSpPr>
                <a:grpSpLocks/>
              </p:cNvGrpSpPr>
              <p:nvPr/>
            </p:nvGrpSpPr>
            <p:grpSpPr bwMode="auto">
              <a:xfrm>
                <a:off x="4714" y="2056"/>
                <a:ext cx="43" cy="46"/>
                <a:chOff x="4714" y="2056"/>
                <a:chExt cx="43" cy="46"/>
              </a:xfrm>
            </p:grpSpPr>
            <p:sp>
              <p:nvSpPr>
                <p:cNvPr id="856384" name="Freeform 320"/>
                <p:cNvSpPr>
                  <a:spLocks/>
                </p:cNvSpPr>
                <p:nvPr/>
              </p:nvSpPr>
              <p:spPr bwMode="auto">
                <a:xfrm>
                  <a:off x="4720" y="2068"/>
                  <a:ext cx="37" cy="21"/>
                </a:xfrm>
                <a:custGeom>
                  <a:avLst/>
                  <a:gdLst/>
                  <a:ahLst/>
                  <a:cxnLst>
                    <a:cxn ang="0">
                      <a:pos x="0" y="0"/>
                    </a:cxn>
                    <a:cxn ang="0">
                      <a:pos x="36" y="6"/>
                    </a:cxn>
                    <a:cxn ang="0">
                      <a:pos x="36" y="16"/>
                    </a:cxn>
                    <a:cxn ang="0">
                      <a:pos x="0" y="20"/>
                    </a:cxn>
                    <a:cxn ang="0">
                      <a:pos x="0" y="0"/>
                    </a:cxn>
                  </a:cxnLst>
                  <a:rect l="0" t="0" r="r" b="b"/>
                  <a:pathLst>
                    <a:path w="37" h="21">
                      <a:moveTo>
                        <a:pt x="0" y="0"/>
                      </a:moveTo>
                      <a:lnTo>
                        <a:pt x="36" y="6"/>
                      </a:lnTo>
                      <a:lnTo>
                        <a:pt x="36" y="16"/>
                      </a:lnTo>
                      <a:lnTo>
                        <a:pt x="0" y="20"/>
                      </a:lnTo>
                      <a:lnTo>
                        <a:pt x="0" y="0"/>
                      </a:lnTo>
                    </a:path>
                  </a:pathLst>
                </a:custGeom>
                <a:solidFill>
                  <a:srgbClr val="808080"/>
                </a:solidFill>
                <a:ln w="12700" cap="rnd" cmpd="sng">
                  <a:solidFill>
                    <a:srgbClr val="000000"/>
                  </a:solidFill>
                  <a:prstDash val="solid"/>
                  <a:round/>
                  <a:headEnd/>
                  <a:tailEnd/>
                </a:ln>
                <a:effectLst/>
              </p:spPr>
              <p:txBody>
                <a:bodyPr/>
                <a:lstStyle/>
                <a:p>
                  <a:endParaRPr lang="en-IN" dirty="0"/>
                </a:p>
              </p:txBody>
            </p:sp>
            <p:sp>
              <p:nvSpPr>
                <p:cNvPr id="856385" name="Oval 321"/>
                <p:cNvSpPr>
                  <a:spLocks noChangeArrowheads="1"/>
                </p:cNvSpPr>
                <p:nvPr/>
              </p:nvSpPr>
              <p:spPr bwMode="auto">
                <a:xfrm>
                  <a:off x="4714" y="2056"/>
                  <a:ext cx="11" cy="46"/>
                </a:xfrm>
                <a:prstGeom prst="ellipse">
                  <a:avLst/>
                </a:prstGeom>
                <a:solidFill>
                  <a:srgbClr val="808080"/>
                </a:solidFill>
                <a:ln w="12700">
                  <a:solidFill>
                    <a:srgbClr val="000000"/>
                  </a:solidFill>
                  <a:round/>
                  <a:headEnd/>
                  <a:tailEnd/>
                </a:ln>
                <a:effectLst/>
              </p:spPr>
              <p:txBody>
                <a:bodyPr wrap="none" anchor="ctr"/>
                <a:lstStyle/>
                <a:p>
                  <a:endParaRPr lang="en-IN" dirty="0"/>
                </a:p>
              </p:txBody>
            </p:sp>
          </p:grpSp>
          <p:grpSp>
            <p:nvGrpSpPr>
              <p:cNvPr id="856259" name="Group 322"/>
              <p:cNvGrpSpPr>
                <a:grpSpLocks/>
              </p:cNvGrpSpPr>
              <p:nvPr/>
            </p:nvGrpSpPr>
            <p:grpSpPr bwMode="auto">
              <a:xfrm>
                <a:off x="4746" y="1671"/>
                <a:ext cx="439" cy="586"/>
                <a:chOff x="4746" y="1671"/>
                <a:chExt cx="439" cy="586"/>
              </a:xfrm>
            </p:grpSpPr>
            <p:grpSp>
              <p:nvGrpSpPr>
                <p:cNvPr id="856260" name="Group 323"/>
                <p:cNvGrpSpPr>
                  <a:grpSpLocks/>
                </p:cNvGrpSpPr>
                <p:nvPr/>
              </p:nvGrpSpPr>
              <p:grpSpPr bwMode="auto">
                <a:xfrm>
                  <a:off x="4746" y="2048"/>
                  <a:ext cx="115" cy="105"/>
                  <a:chOff x="4746" y="2048"/>
                  <a:chExt cx="115" cy="105"/>
                </a:xfrm>
              </p:grpSpPr>
              <p:sp>
                <p:nvSpPr>
                  <p:cNvPr id="856388" name="Freeform 324"/>
                  <p:cNvSpPr>
                    <a:spLocks/>
                  </p:cNvSpPr>
                  <p:nvPr/>
                </p:nvSpPr>
                <p:spPr bwMode="auto">
                  <a:xfrm>
                    <a:off x="4761" y="2048"/>
                    <a:ext cx="41" cy="21"/>
                  </a:xfrm>
                  <a:custGeom>
                    <a:avLst/>
                    <a:gdLst/>
                    <a:ahLst/>
                    <a:cxnLst>
                      <a:cxn ang="0">
                        <a:pos x="40" y="20"/>
                      </a:cxn>
                      <a:cxn ang="0">
                        <a:pos x="27" y="10"/>
                      </a:cxn>
                      <a:cxn ang="0">
                        <a:pos x="13" y="2"/>
                      </a:cxn>
                      <a:cxn ang="0">
                        <a:pos x="7" y="0"/>
                      </a:cxn>
                      <a:cxn ang="0">
                        <a:pos x="3" y="0"/>
                      </a:cxn>
                      <a:cxn ang="0">
                        <a:pos x="0" y="1"/>
                      </a:cxn>
                      <a:cxn ang="0">
                        <a:pos x="0" y="4"/>
                      </a:cxn>
                      <a:cxn ang="0">
                        <a:pos x="0" y="7"/>
                      </a:cxn>
                      <a:cxn ang="0">
                        <a:pos x="1" y="9"/>
                      </a:cxn>
                      <a:cxn ang="0">
                        <a:pos x="3" y="12"/>
                      </a:cxn>
                      <a:cxn ang="0">
                        <a:pos x="7" y="16"/>
                      </a:cxn>
                      <a:cxn ang="0">
                        <a:pos x="14" y="20"/>
                      </a:cxn>
                      <a:cxn ang="0">
                        <a:pos x="40" y="20"/>
                      </a:cxn>
                    </a:cxnLst>
                    <a:rect l="0" t="0" r="r" b="b"/>
                    <a:pathLst>
                      <a:path w="41" h="21">
                        <a:moveTo>
                          <a:pt x="40" y="20"/>
                        </a:moveTo>
                        <a:lnTo>
                          <a:pt x="27" y="10"/>
                        </a:lnTo>
                        <a:lnTo>
                          <a:pt x="13" y="2"/>
                        </a:lnTo>
                        <a:lnTo>
                          <a:pt x="7" y="0"/>
                        </a:lnTo>
                        <a:lnTo>
                          <a:pt x="3" y="0"/>
                        </a:lnTo>
                        <a:lnTo>
                          <a:pt x="0" y="1"/>
                        </a:lnTo>
                        <a:lnTo>
                          <a:pt x="0" y="4"/>
                        </a:lnTo>
                        <a:lnTo>
                          <a:pt x="0" y="7"/>
                        </a:lnTo>
                        <a:lnTo>
                          <a:pt x="1" y="9"/>
                        </a:lnTo>
                        <a:lnTo>
                          <a:pt x="3" y="12"/>
                        </a:lnTo>
                        <a:lnTo>
                          <a:pt x="7" y="16"/>
                        </a:lnTo>
                        <a:lnTo>
                          <a:pt x="14" y="20"/>
                        </a:lnTo>
                        <a:lnTo>
                          <a:pt x="40" y="20"/>
                        </a:lnTo>
                      </a:path>
                    </a:pathLst>
                  </a:custGeom>
                  <a:solidFill>
                    <a:srgbClr val="FFBFBF"/>
                  </a:solidFill>
                  <a:ln w="12700" cap="rnd" cmpd="sng">
                    <a:solidFill>
                      <a:srgbClr val="000000"/>
                    </a:solidFill>
                    <a:prstDash val="solid"/>
                    <a:round/>
                    <a:headEnd/>
                    <a:tailEnd/>
                  </a:ln>
                  <a:effectLst/>
                </p:spPr>
                <p:txBody>
                  <a:bodyPr/>
                  <a:lstStyle/>
                  <a:p>
                    <a:endParaRPr lang="en-IN" dirty="0"/>
                  </a:p>
                </p:txBody>
              </p:sp>
              <p:sp>
                <p:nvSpPr>
                  <p:cNvPr id="856389" name="Freeform 325"/>
                  <p:cNvSpPr>
                    <a:spLocks/>
                  </p:cNvSpPr>
                  <p:nvPr/>
                </p:nvSpPr>
                <p:spPr bwMode="auto">
                  <a:xfrm>
                    <a:off x="4746" y="2059"/>
                    <a:ext cx="115" cy="94"/>
                  </a:xfrm>
                  <a:custGeom>
                    <a:avLst/>
                    <a:gdLst/>
                    <a:ahLst/>
                    <a:cxnLst>
                      <a:cxn ang="0">
                        <a:pos x="114" y="46"/>
                      </a:cxn>
                      <a:cxn ang="0">
                        <a:pos x="98" y="41"/>
                      </a:cxn>
                      <a:cxn ang="0">
                        <a:pos x="83" y="34"/>
                      </a:cxn>
                      <a:cxn ang="0">
                        <a:pos x="76" y="29"/>
                      </a:cxn>
                      <a:cxn ang="0">
                        <a:pos x="72" y="23"/>
                      </a:cxn>
                      <a:cxn ang="0">
                        <a:pos x="65" y="13"/>
                      </a:cxn>
                      <a:cxn ang="0">
                        <a:pos x="59" y="7"/>
                      </a:cxn>
                      <a:cxn ang="0">
                        <a:pos x="51" y="3"/>
                      </a:cxn>
                      <a:cxn ang="0">
                        <a:pos x="38" y="0"/>
                      </a:cxn>
                      <a:cxn ang="0">
                        <a:pos x="29" y="0"/>
                      </a:cxn>
                      <a:cxn ang="0">
                        <a:pos x="20" y="0"/>
                      </a:cxn>
                      <a:cxn ang="0">
                        <a:pos x="10" y="1"/>
                      </a:cxn>
                      <a:cxn ang="0">
                        <a:pos x="5" y="4"/>
                      </a:cxn>
                      <a:cxn ang="0">
                        <a:pos x="3" y="8"/>
                      </a:cxn>
                      <a:cxn ang="0">
                        <a:pos x="3" y="13"/>
                      </a:cxn>
                      <a:cxn ang="0">
                        <a:pos x="3" y="16"/>
                      </a:cxn>
                      <a:cxn ang="0">
                        <a:pos x="6" y="19"/>
                      </a:cxn>
                      <a:cxn ang="0">
                        <a:pos x="17" y="21"/>
                      </a:cxn>
                      <a:cxn ang="0">
                        <a:pos x="7" y="20"/>
                      </a:cxn>
                      <a:cxn ang="0">
                        <a:pos x="3" y="20"/>
                      </a:cxn>
                      <a:cxn ang="0">
                        <a:pos x="1" y="23"/>
                      </a:cxn>
                      <a:cxn ang="0">
                        <a:pos x="0" y="27"/>
                      </a:cxn>
                      <a:cxn ang="0">
                        <a:pos x="0" y="31"/>
                      </a:cxn>
                      <a:cxn ang="0">
                        <a:pos x="1" y="34"/>
                      </a:cxn>
                      <a:cxn ang="0">
                        <a:pos x="3" y="37"/>
                      </a:cxn>
                      <a:cxn ang="0">
                        <a:pos x="7" y="38"/>
                      </a:cxn>
                      <a:cxn ang="0">
                        <a:pos x="14" y="39"/>
                      </a:cxn>
                      <a:cxn ang="0">
                        <a:pos x="8" y="38"/>
                      </a:cxn>
                      <a:cxn ang="0">
                        <a:pos x="4" y="39"/>
                      </a:cxn>
                      <a:cxn ang="0">
                        <a:pos x="2" y="41"/>
                      </a:cxn>
                      <a:cxn ang="0">
                        <a:pos x="0" y="44"/>
                      </a:cxn>
                      <a:cxn ang="0">
                        <a:pos x="1" y="48"/>
                      </a:cxn>
                      <a:cxn ang="0">
                        <a:pos x="3" y="52"/>
                      </a:cxn>
                      <a:cxn ang="0">
                        <a:pos x="7" y="55"/>
                      </a:cxn>
                      <a:cxn ang="0">
                        <a:pos x="13" y="57"/>
                      </a:cxn>
                      <a:cxn ang="0">
                        <a:pos x="9" y="56"/>
                      </a:cxn>
                      <a:cxn ang="0">
                        <a:pos x="5" y="54"/>
                      </a:cxn>
                      <a:cxn ang="0">
                        <a:pos x="3" y="55"/>
                      </a:cxn>
                      <a:cxn ang="0">
                        <a:pos x="2" y="59"/>
                      </a:cxn>
                      <a:cxn ang="0">
                        <a:pos x="4" y="63"/>
                      </a:cxn>
                      <a:cxn ang="0">
                        <a:pos x="9" y="66"/>
                      </a:cxn>
                      <a:cxn ang="0">
                        <a:pos x="14" y="69"/>
                      </a:cxn>
                      <a:cxn ang="0">
                        <a:pos x="24" y="71"/>
                      </a:cxn>
                      <a:cxn ang="0">
                        <a:pos x="32" y="71"/>
                      </a:cxn>
                      <a:cxn ang="0">
                        <a:pos x="42" y="71"/>
                      </a:cxn>
                      <a:cxn ang="0">
                        <a:pos x="52" y="69"/>
                      </a:cxn>
                      <a:cxn ang="0">
                        <a:pos x="65" y="73"/>
                      </a:cxn>
                      <a:cxn ang="0">
                        <a:pos x="78" y="80"/>
                      </a:cxn>
                      <a:cxn ang="0">
                        <a:pos x="91" y="88"/>
                      </a:cxn>
                      <a:cxn ang="0">
                        <a:pos x="100" y="93"/>
                      </a:cxn>
                      <a:cxn ang="0">
                        <a:pos x="114" y="46"/>
                      </a:cxn>
                    </a:cxnLst>
                    <a:rect l="0" t="0" r="r" b="b"/>
                    <a:pathLst>
                      <a:path w="115" h="94">
                        <a:moveTo>
                          <a:pt x="114" y="46"/>
                        </a:moveTo>
                        <a:lnTo>
                          <a:pt x="98" y="41"/>
                        </a:lnTo>
                        <a:lnTo>
                          <a:pt x="83" y="34"/>
                        </a:lnTo>
                        <a:lnTo>
                          <a:pt x="76" y="29"/>
                        </a:lnTo>
                        <a:lnTo>
                          <a:pt x="72" y="23"/>
                        </a:lnTo>
                        <a:lnTo>
                          <a:pt x="65" y="13"/>
                        </a:lnTo>
                        <a:lnTo>
                          <a:pt x="59" y="7"/>
                        </a:lnTo>
                        <a:lnTo>
                          <a:pt x="51" y="3"/>
                        </a:lnTo>
                        <a:lnTo>
                          <a:pt x="38" y="0"/>
                        </a:lnTo>
                        <a:lnTo>
                          <a:pt x="29" y="0"/>
                        </a:lnTo>
                        <a:lnTo>
                          <a:pt x="20" y="0"/>
                        </a:lnTo>
                        <a:lnTo>
                          <a:pt x="10" y="1"/>
                        </a:lnTo>
                        <a:lnTo>
                          <a:pt x="5" y="4"/>
                        </a:lnTo>
                        <a:lnTo>
                          <a:pt x="3" y="8"/>
                        </a:lnTo>
                        <a:lnTo>
                          <a:pt x="3" y="13"/>
                        </a:lnTo>
                        <a:lnTo>
                          <a:pt x="3" y="16"/>
                        </a:lnTo>
                        <a:lnTo>
                          <a:pt x="6" y="19"/>
                        </a:lnTo>
                        <a:lnTo>
                          <a:pt x="17" y="21"/>
                        </a:lnTo>
                        <a:lnTo>
                          <a:pt x="7" y="20"/>
                        </a:lnTo>
                        <a:lnTo>
                          <a:pt x="3" y="20"/>
                        </a:lnTo>
                        <a:lnTo>
                          <a:pt x="1" y="23"/>
                        </a:lnTo>
                        <a:lnTo>
                          <a:pt x="0" y="27"/>
                        </a:lnTo>
                        <a:lnTo>
                          <a:pt x="0" y="31"/>
                        </a:lnTo>
                        <a:lnTo>
                          <a:pt x="1" y="34"/>
                        </a:lnTo>
                        <a:lnTo>
                          <a:pt x="3" y="37"/>
                        </a:lnTo>
                        <a:lnTo>
                          <a:pt x="7" y="38"/>
                        </a:lnTo>
                        <a:lnTo>
                          <a:pt x="14" y="39"/>
                        </a:lnTo>
                        <a:lnTo>
                          <a:pt x="8" y="38"/>
                        </a:lnTo>
                        <a:lnTo>
                          <a:pt x="4" y="39"/>
                        </a:lnTo>
                        <a:lnTo>
                          <a:pt x="2" y="41"/>
                        </a:lnTo>
                        <a:lnTo>
                          <a:pt x="0" y="44"/>
                        </a:lnTo>
                        <a:lnTo>
                          <a:pt x="1" y="48"/>
                        </a:lnTo>
                        <a:lnTo>
                          <a:pt x="3" y="52"/>
                        </a:lnTo>
                        <a:lnTo>
                          <a:pt x="7" y="55"/>
                        </a:lnTo>
                        <a:lnTo>
                          <a:pt x="13" y="57"/>
                        </a:lnTo>
                        <a:lnTo>
                          <a:pt x="9" y="56"/>
                        </a:lnTo>
                        <a:lnTo>
                          <a:pt x="5" y="54"/>
                        </a:lnTo>
                        <a:lnTo>
                          <a:pt x="3" y="55"/>
                        </a:lnTo>
                        <a:lnTo>
                          <a:pt x="2" y="59"/>
                        </a:lnTo>
                        <a:lnTo>
                          <a:pt x="4" y="63"/>
                        </a:lnTo>
                        <a:lnTo>
                          <a:pt x="9" y="66"/>
                        </a:lnTo>
                        <a:lnTo>
                          <a:pt x="14" y="69"/>
                        </a:lnTo>
                        <a:lnTo>
                          <a:pt x="24" y="71"/>
                        </a:lnTo>
                        <a:lnTo>
                          <a:pt x="32" y="71"/>
                        </a:lnTo>
                        <a:lnTo>
                          <a:pt x="42" y="71"/>
                        </a:lnTo>
                        <a:lnTo>
                          <a:pt x="52" y="69"/>
                        </a:lnTo>
                        <a:lnTo>
                          <a:pt x="65" y="73"/>
                        </a:lnTo>
                        <a:lnTo>
                          <a:pt x="78" y="80"/>
                        </a:lnTo>
                        <a:lnTo>
                          <a:pt x="91" y="88"/>
                        </a:lnTo>
                        <a:lnTo>
                          <a:pt x="100" y="93"/>
                        </a:lnTo>
                        <a:lnTo>
                          <a:pt x="114" y="46"/>
                        </a:lnTo>
                      </a:path>
                    </a:pathLst>
                  </a:custGeom>
                  <a:solidFill>
                    <a:srgbClr val="FFBFBF"/>
                  </a:solidFill>
                  <a:ln w="12700" cap="rnd" cmpd="sng">
                    <a:solidFill>
                      <a:srgbClr val="000000"/>
                    </a:solidFill>
                    <a:prstDash val="solid"/>
                    <a:round/>
                    <a:headEnd/>
                    <a:tailEnd/>
                  </a:ln>
                  <a:effectLst/>
                </p:spPr>
                <p:txBody>
                  <a:bodyPr/>
                  <a:lstStyle/>
                  <a:p>
                    <a:endParaRPr lang="en-IN" dirty="0"/>
                  </a:p>
                </p:txBody>
              </p:sp>
            </p:grpSp>
            <p:sp>
              <p:nvSpPr>
                <p:cNvPr id="856390" name="Freeform 326"/>
                <p:cNvSpPr>
                  <a:spLocks/>
                </p:cNvSpPr>
                <p:nvPr/>
              </p:nvSpPr>
              <p:spPr bwMode="auto">
                <a:xfrm>
                  <a:off x="4923" y="1892"/>
                  <a:ext cx="33" cy="157"/>
                </a:xfrm>
                <a:custGeom>
                  <a:avLst/>
                  <a:gdLst/>
                  <a:ahLst/>
                  <a:cxnLst>
                    <a:cxn ang="0">
                      <a:pos x="23" y="0"/>
                    </a:cxn>
                    <a:cxn ang="0">
                      <a:pos x="24" y="11"/>
                    </a:cxn>
                    <a:cxn ang="0">
                      <a:pos x="27" y="21"/>
                    </a:cxn>
                    <a:cxn ang="0">
                      <a:pos x="32" y="29"/>
                    </a:cxn>
                    <a:cxn ang="0">
                      <a:pos x="28" y="33"/>
                    </a:cxn>
                    <a:cxn ang="0">
                      <a:pos x="24" y="38"/>
                    </a:cxn>
                    <a:cxn ang="0">
                      <a:pos x="19" y="41"/>
                    </a:cxn>
                    <a:cxn ang="0">
                      <a:pos x="15" y="42"/>
                    </a:cxn>
                    <a:cxn ang="0">
                      <a:pos x="17" y="49"/>
                    </a:cxn>
                    <a:cxn ang="0">
                      <a:pos x="18" y="56"/>
                    </a:cxn>
                    <a:cxn ang="0">
                      <a:pos x="25" y="74"/>
                    </a:cxn>
                    <a:cxn ang="0">
                      <a:pos x="13" y="156"/>
                    </a:cxn>
                    <a:cxn ang="0">
                      <a:pos x="8" y="123"/>
                    </a:cxn>
                    <a:cxn ang="0">
                      <a:pos x="5" y="102"/>
                    </a:cxn>
                    <a:cxn ang="0">
                      <a:pos x="3" y="84"/>
                    </a:cxn>
                    <a:cxn ang="0">
                      <a:pos x="1" y="68"/>
                    </a:cxn>
                    <a:cxn ang="0">
                      <a:pos x="0" y="53"/>
                    </a:cxn>
                    <a:cxn ang="0">
                      <a:pos x="0" y="45"/>
                    </a:cxn>
                    <a:cxn ang="0">
                      <a:pos x="3" y="40"/>
                    </a:cxn>
                    <a:cxn ang="0">
                      <a:pos x="7" y="36"/>
                    </a:cxn>
                    <a:cxn ang="0">
                      <a:pos x="9" y="33"/>
                    </a:cxn>
                    <a:cxn ang="0">
                      <a:pos x="9" y="28"/>
                    </a:cxn>
                    <a:cxn ang="0">
                      <a:pos x="12" y="18"/>
                    </a:cxn>
                    <a:cxn ang="0">
                      <a:pos x="17" y="9"/>
                    </a:cxn>
                    <a:cxn ang="0">
                      <a:pos x="23" y="0"/>
                    </a:cxn>
                  </a:cxnLst>
                  <a:rect l="0" t="0" r="r" b="b"/>
                  <a:pathLst>
                    <a:path w="33" h="157">
                      <a:moveTo>
                        <a:pt x="23" y="0"/>
                      </a:moveTo>
                      <a:lnTo>
                        <a:pt x="24" y="11"/>
                      </a:lnTo>
                      <a:lnTo>
                        <a:pt x="27" y="21"/>
                      </a:lnTo>
                      <a:lnTo>
                        <a:pt x="32" y="29"/>
                      </a:lnTo>
                      <a:lnTo>
                        <a:pt x="28" y="33"/>
                      </a:lnTo>
                      <a:lnTo>
                        <a:pt x="24" y="38"/>
                      </a:lnTo>
                      <a:lnTo>
                        <a:pt x="19" y="41"/>
                      </a:lnTo>
                      <a:lnTo>
                        <a:pt x="15" y="42"/>
                      </a:lnTo>
                      <a:lnTo>
                        <a:pt x="17" y="49"/>
                      </a:lnTo>
                      <a:lnTo>
                        <a:pt x="18" y="56"/>
                      </a:lnTo>
                      <a:lnTo>
                        <a:pt x="25" y="74"/>
                      </a:lnTo>
                      <a:lnTo>
                        <a:pt x="13" y="156"/>
                      </a:lnTo>
                      <a:lnTo>
                        <a:pt x="8" y="123"/>
                      </a:lnTo>
                      <a:lnTo>
                        <a:pt x="5" y="102"/>
                      </a:lnTo>
                      <a:lnTo>
                        <a:pt x="3" y="84"/>
                      </a:lnTo>
                      <a:lnTo>
                        <a:pt x="1" y="68"/>
                      </a:lnTo>
                      <a:lnTo>
                        <a:pt x="0" y="53"/>
                      </a:lnTo>
                      <a:lnTo>
                        <a:pt x="0" y="45"/>
                      </a:lnTo>
                      <a:lnTo>
                        <a:pt x="3" y="40"/>
                      </a:lnTo>
                      <a:lnTo>
                        <a:pt x="7" y="36"/>
                      </a:lnTo>
                      <a:lnTo>
                        <a:pt x="9" y="33"/>
                      </a:lnTo>
                      <a:lnTo>
                        <a:pt x="9" y="28"/>
                      </a:lnTo>
                      <a:lnTo>
                        <a:pt x="12" y="18"/>
                      </a:lnTo>
                      <a:lnTo>
                        <a:pt x="17" y="9"/>
                      </a:lnTo>
                      <a:lnTo>
                        <a:pt x="23" y="0"/>
                      </a:lnTo>
                    </a:path>
                  </a:pathLst>
                </a:custGeom>
                <a:solidFill>
                  <a:srgbClr val="00007F"/>
                </a:solidFill>
                <a:ln w="12700" cap="rnd" cmpd="sng">
                  <a:solidFill>
                    <a:srgbClr val="000000"/>
                  </a:solidFill>
                  <a:prstDash val="solid"/>
                  <a:round/>
                  <a:headEnd/>
                  <a:tailEnd/>
                </a:ln>
                <a:effectLst/>
              </p:spPr>
              <p:txBody>
                <a:bodyPr/>
                <a:lstStyle/>
                <a:p>
                  <a:endParaRPr lang="en-IN" dirty="0"/>
                </a:p>
              </p:txBody>
            </p:sp>
            <p:sp>
              <p:nvSpPr>
                <p:cNvPr id="856391" name="Freeform 327"/>
                <p:cNvSpPr>
                  <a:spLocks/>
                </p:cNvSpPr>
                <p:nvPr/>
              </p:nvSpPr>
              <p:spPr bwMode="auto">
                <a:xfrm>
                  <a:off x="4946" y="1809"/>
                  <a:ext cx="83" cy="134"/>
                </a:xfrm>
                <a:custGeom>
                  <a:avLst/>
                  <a:gdLst/>
                  <a:ahLst/>
                  <a:cxnLst>
                    <a:cxn ang="0">
                      <a:pos x="66" y="0"/>
                    </a:cxn>
                    <a:cxn ang="0">
                      <a:pos x="82" y="26"/>
                    </a:cxn>
                    <a:cxn ang="0">
                      <a:pos x="65" y="38"/>
                    </a:cxn>
                    <a:cxn ang="0">
                      <a:pos x="48" y="57"/>
                    </a:cxn>
                    <a:cxn ang="0">
                      <a:pos x="31" y="82"/>
                    </a:cxn>
                    <a:cxn ang="0">
                      <a:pos x="19" y="109"/>
                    </a:cxn>
                    <a:cxn ang="0">
                      <a:pos x="12" y="133"/>
                    </a:cxn>
                    <a:cxn ang="0">
                      <a:pos x="11" y="121"/>
                    </a:cxn>
                    <a:cxn ang="0">
                      <a:pos x="4" y="99"/>
                    </a:cxn>
                    <a:cxn ang="0">
                      <a:pos x="1" y="92"/>
                    </a:cxn>
                    <a:cxn ang="0">
                      <a:pos x="0" y="82"/>
                    </a:cxn>
                    <a:cxn ang="0">
                      <a:pos x="0" y="78"/>
                    </a:cxn>
                    <a:cxn ang="0">
                      <a:pos x="9" y="63"/>
                    </a:cxn>
                    <a:cxn ang="0">
                      <a:pos x="23" y="46"/>
                    </a:cxn>
                    <a:cxn ang="0">
                      <a:pos x="41" y="26"/>
                    </a:cxn>
                    <a:cxn ang="0">
                      <a:pos x="66" y="0"/>
                    </a:cxn>
                  </a:cxnLst>
                  <a:rect l="0" t="0" r="r" b="b"/>
                  <a:pathLst>
                    <a:path w="83" h="134">
                      <a:moveTo>
                        <a:pt x="66" y="0"/>
                      </a:moveTo>
                      <a:lnTo>
                        <a:pt x="82" y="26"/>
                      </a:lnTo>
                      <a:lnTo>
                        <a:pt x="65" y="38"/>
                      </a:lnTo>
                      <a:lnTo>
                        <a:pt x="48" y="57"/>
                      </a:lnTo>
                      <a:lnTo>
                        <a:pt x="31" y="82"/>
                      </a:lnTo>
                      <a:lnTo>
                        <a:pt x="19" y="109"/>
                      </a:lnTo>
                      <a:lnTo>
                        <a:pt x="12" y="133"/>
                      </a:lnTo>
                      <a:lnTo>
                        <a:pt x="11" y="121"/>
                      </a:lnTo>
                      <a:lnTo>
                        <a:pt x="4" y="99"/>
                      </a:lnTo>
                      <a:lnTo>
                        <a:pt x="1" y="92"/>
                      </a:lnTo>
                      <a:lnTo>
                        <a:pt x="0" y="82"/>
                      </a:lnTo>
                      <a:lnTo>
                        <a:pt x="0" y="78"/>
                      </a:lnTo>
                      <a:lnTo>
                        <a:pt x="9" y="63"/>
                      </a:lnTo>
                      <a:lnTo>
                        <a:pt x="23" y="46"/>
                      </a:lnTo>
                      <a:lnTo>
                        <a:pt x="41" y="26"/>
                      </a:lnTo>
                      <a:lnTo>
                        <a:pt x="66" y="0"/>
                      </a:lnTo>
                    </a:path>
                  </a:pathLst>
                </a:custGeom>
                <a:solidFill>
                  <a:srgbClr val="DFFFFF"/>
                </a:solidFill>
                <a:ln w="12700" cap="rnd" cmpd="sng">
                  <a:solidFill>
                    <a:srgbClr val="000000"/>
                  </a:solidFill>
                  <a:prstDash val="solid"/>
                  <a:round/>
                  <a:headEnd/>
                  <a:tailEnd/>
                </a:ln>
                <a:effectLst/>
              </p:spPr>
              <p:txBody>
                <a:bodyPr/>
                <a:lstStyle/>
                <a:p>
                  <a:endParaRPr lang="en-IN" dirty="0"/>
                </a:p>
              </p:txBody>
            </p:sp>
            <p:sp>
              <p:nvSpPr>
                <p:cNvPr id="856392" name="Freeform 328"/>
                <p:cNvSpPr>
                  <a:spLocks/>
                </p:cNvSpPr>
                <p:nvPr/>
              </p:nvSpPr>
              <p:spPr bwMode="auto">
                <a:xfrm>
                  <a:off x="4850" y="1671"/>
                  <a:ext cx="172" cy="228"/>
                </a:xfrm>
                <a:custGeom>
                  <a:avLst/>
                  <a:gdLst/>
                  <a:ahLst/>
                  <a:cxnLst>
                    <a:cxn ang="0">
                      <a:pos x="35" y="23"/>
                    </a:cxn>
                    <a:cxn ang="0">
                      <a:pos x="50" y="12"/>
                    </a:cxn>
                    <a:cxn ang="0">
                      <a:pos x="64" y="6"/>
                    </a:cxn>
                    <a:cxn ang="0">
                      <a:pos x="78" y="1"/>
                    </a:cxn>
                    <a:cxn ang="0">
                      <a:pos x="94" y="0"/>
                    </a:cxn>
                    <a:cxn ang="0">
                      <a:pos x="109" y="1"/>
                    </a:cxn>
                    <a:cxn ang="0">
                      <a:pos x="123" y="5"/>
                    </a:cxn>
                    <a:cxn ang="0">
                      <a:pos x="139" y="15"/>
                    </a:cxn>
                    <a:cxn ang="0">
                      <a:pos x="155" y="31"/>
                    </a:cxn>
                    <a:cxn ang="0">
                      <a:pos x="165" y="50"/>
                    </a:cxn>
                    <a:cxn ang="0">
                      <a:pos x="169" y="67"/>
                    </a:cxn>
                    <a:cxn ang="0">
                      <a:pos x="171" y="83"/>
                    </a:cxn>
                    <a:cxn ang="0">
                      <a:pos x="167" y="98"/>
                    </a:cxn>
                    <a:cxn ang="0">
                      <a:pos x="162" y="109"/>
                    </a:cxn>
                    <a:cxn ang="0">
                      <a:pos x="162" y="121"/>
                    </a:cxn>
                    <a:cxn ang="0">
                      <a:pos x="164" y="138"/>
                    </a:cxn>
                    <a:cxn ang="0">
                      <a:pos x="164" y="144"/>
                    </a:cxn>
                    <a:cxn ang="0">
                      <a:pos x="138" y="165"/>
                    </a:cxn>
                    <a:cxn ang="0">
                      <a:pos x="114" y="190"/>
                    </a:cxn>
                    <a:cxn ang="0">
                      <a:pos x="94" y="218"/>
                    </a:cxn>
                    <a:cxn ang="0">
                      <a:pos x="90" y="222"/>
                    </a:cxn>
                    <a:cxn ang="0">
                      <a:pos x="85" y="225"/>
                    </a:cxn>
                    <a:cxn ang="0">
                      <a:pos x="78" y="226"/>
                    </a:cxn>
                    <a:cxn ang="0">
                      <a:pos x="71" y="223"/>
                    </a:cxn>
                    <a:cxn ang="0">
                      <a:pos x="65" y="225"/>
                    </a:cxn>
                    <a:cxn ang="0">
                      <a:pos x="59" y="226"/>
                    </a:cxn>
                    <a:cxn ang="0">
                      <a:pos x="53" y="227"/>
                    </a:cxn>
                    <a:cxn ang="0">
                      <a:pos x="49" y="225"/>
                    </a:cxn>
                    <a:cxn ang="0">
                      <a:pos x="46" y="223"/>
                    </a:cxn>
                    <a:cxn ang="0">
                      <a:pos x="43" y="221"/>
                    </a:cxn>
                    <a:cxn ang="0">
                      <a:pos x="42" y="216"/>
                    </a:cxn>
                    <a:cxn ang="0">
                      <a:pos x="42" y="210"/>
                    </a:cxn>
                    <a:cxn ang="0">
                      <a:pos x="43" y="200"/>
                    </a:cxn>
                    <a:cxn ang="0">
                      <a:pos x="39" y="200"/>
                    </a:cxn>
                    <a:cxn ang="0">
                      <a:pos x="36" y="198"/>
                    </a:cxn>
                    <a:cxn ang="0">
                      <a:pos x="36" y="194"/>
                    </a:cxn>
                    <a:cxn ang="0">
                      <a:pos x="38" y="188"/>
                    </a:cxn>
                    <a:cxn ang="0">
                      <a:pos x="32" y="188"/>
                    </a:cxn>
                    <a:cxn ang="0">
                      <a:pos x="28" y="186"/>
                    </a:cxn>
                    <a:cxn ang="0">
                      <a:pos x="27" y="181"/>
                    </a:cxn>
                    <a:cxn ang="0">
                      <a:pos x="28" y="173"/>
                    </a:cxn>
                    <a:cxn ang="0">
                      <a:pos x="21" y="176"/>
                    </a:cxn>
                    <a:cxn ang="0">
                      <a:pos x="16" y="176"/>
                    </a:cxn>
                    <a:cxn ang="0">
                      <a:pos x="12" y="176"/>
                    </a:cxn>
                    <a:cxn ang="0">
                      <a:pos x="8" y="173"/>
                    </a:cxn>
                    <a:cxn ang="0">
                      <a:pos x="6" y="169"/>
                    </a:cxn>
                    <a:cxn ang="0">
                      <a:pos x="8" y="156"/>
                    </a:cxn>
                    <a:cxn ang="0">
                      <a:pos x="12" y="145"/>
                    </a:cxn>
                    <a:cxn ang="0">
                      <a:pos x="14" y="132"/>
                    </a:cxn>
                    <a:cxn ang="0">
                      <a:pos x="12" y="126"/>
                    </a:cxn>
                    <a:cxn ang="0">
                      <a:pos x="9" y="125"/>
                    </a:cxn>
                    <a:cxn ang="0">
                      <a:pos x="5" y="124"/>
                    </a:cxn>
                    <a:cxn ang="0">
                      <a:pos x="3" y="121"/>
                    </a:cxn>
                    <a:cxn ang="0">
                      <a:pos x="1" y="109"/>
                    </a:cxn>
                    <a:cxn ang="0">
                      <a:pos x="0" y="101"/>
                    </a:cxn>
                    <a:cxn ang="0">
                      <a:pos x="0" y="88"/>
                    </a:cxn>
                    <a:cxn ang="0">
                      <a:pos x="0" y="75"/>
                    </a:cxn>
                    <a:cxn ang="0">
                      <a:pos x="1" y="65"/>
                    </a:cxn>
                    <a:cxn ang="0">
                      <a:pos x="6" y="56"/>
                    </a:cxn>
                    <a:cxn ang="0">
                      <a:pos x="12" y="48"/>
                    </a:cxn>
                    <a:cxn ang="0">
                      <a:pos x="24" y="33"/>
                    </a:cxn>
                    <a:cxn ang="0">
                      <a:pos x="35" y="23"/>
                    </a:cxn>
                  </a:cxnLst>
                  <a:rect l="0" t="0" r="r" b="b"/>
                  <a:pathLst>
                    <a:path w="172" h="228">
                      <a:moveTo>
                        <a:pt x="35" y="23"/>
                      </a:moveTo>
                      <a:lnTo>
                        <a:pt x="50" y="12"/>
                      </a:lnTo>
                      <a:lnTo>
                        <a:pt x="64" y="6"/>
                      </a:lnTo>
                      <a:lnTo>
                        <a:pt x="78" y="1"/>
                      </a:lnTo>
                      <a:lnTo>
                        <a:pt x="94" y="0"/>
                      </a:lnTo>
                      <a:lnTo>
                        <a:pt x="109" y="1"/>
                      </a:lnTo>
                      <a:lnTo>
                        <a:pt x="123" y="5"/>
                      </a:lnTo>
                      <a:lnTo>
                        <a:pt x="139" y="15"/>
                      </a:lnTo>
                      <a:lnTo>
                        <a:pt x="155" y="31"/>
                      </a:lnTo>
                      <a:lnTo>
                        <a:pt x="165" y="50"/>
                      </a:lnTo>
                      <a:lnTo>
                        <a:pt x="169" y="67"/>
                      </a:lnTo>
                      <a:lnTo>
                        <a:pt x="171" y="83"/>
                      </a:lnTo>
                      <a:lnTo>
                        <a:pt x="167" y="98"/>
                      </a:lnTo>
                      <a:lnTo>
                        <a:pt x="162" y="109"/>
                      </a:lnTo>
                      <a:lnTo>
                        <a:pt x="162" y="121"/>
                      </a:lnTo>
                      <a:lnTo>
                        <a:pt x="164" y="138"/>
                      </a:lnTo>
                      <a:lnTo>
                        <a:pt x="164" y="144"/>
                      </a:lnTo>
                      <a:lnTo>
                        <a:pt x="138" y="165"/>
                      </a:lnTo>
                      <a:lnTo>
                        <a:pt x="114" y="190"/>
                      </a:lnTo>
                      <a:lnTo>
                        <a:pt x="94" y="218"/>
                      </a:lnTo>
                      <a:lnTo>
                        <a:pt x="90" y="222"/>
                      </a:lnTo>
                      <a:lnTo>
                        <a:pt x="85" y="225"/>
                      </a:lnTo>
                      <a:lnTo>
                        <a:pt x="78" y="226"/>
                      </a:lnTo>
                      <a:lnTo>
                        <a:pt x="71" y="223"/>
                      </a:lnTo>
                      <a:lnTo>
                        <a:pt x="65" y="225"/>
                      </a:lnTo>
                      <a:lnTo>
                        <a:pt x="59" y="226"/>
                      </a:lnTo>
                      <a:lnTo>
                        <a:pt x="53" y="227"/>
                      </a:lnTo>
                      <a:lnTo>
                        <a:pt x="49" y="225"/>
                      </a:lnTo>
                      <a:lnTo>
                        <a:pt x="46" y="223"/>
                      </a:lnTo>
                      <a:lnTo>
                        <a:pt x="43" y="221"/>
                      </a:lnTo>
                      <a:lnTo>
                        <a:pt x="42" y="216"/>
                      </a:lnTo>
                      <a:lnTo>
                        <a:pt x="42" y="210"/>
                      </a:lnTo>
                      <a:lnTo>
                        <a:pt x="43" y="200"/>
                      </a:lnTo>
                      <a:lnTo>
                        <a:pt x="39" y="200"/>
                      </a:lnTo>
                      <a:lnTo>
                        <a:pt x="36" y="198"/>
                      </a:lnTo>
                      <a:lnTo>
                        <a:pt x="36" y="194"/>
                      </a:lnTo>
                      <a:lnTo>
                        <a:pt x="38" y="188"/>
                      </a:lnTo>
                      <a:lnTo>
                        <a:pt x="32" y="188"/>
                      </a:lnTo>
                      <a:lnTo>
                        <a:pt x="28" y="186"/>
                      </a:lnTo>
                      <a:lnTo>
                        <a:pt x="27" y="181"/>
                      </a:lnTo>
                      <a:lnTo>
                        <a:pt x="28" y="173"/>
                      </a:lnTo>
                      <a:lnTo>
                        <a:pt x="21" y="176"/>
                      </a:lnTo>
                      <a:lnTo>
                        <a:pt x="16" y="176"/>
                      </a:lnTo>
                      <a:lnTo>
                        <a:pt x="12" y="176"/>
                      </a:lnTo>
                      <a:lnTo>
                        <a:pt x="8" y="173"/>
                      </a:lnTo>
                      <a:lnTo>
                        <a:pt x="6" y="169"/>
                      </a:lnTo>
                      <a:lnTo>
                        <a:pt x="8" y="156"/>
                      </a:lnTo>
                      <a:lnTo>
                        <a:pt x="12" y="145"/>
                      </a:lnTo>
                      <a:lnTo>
                        <a:pt x="14" y="132"/>
                      </a:lnTo>
                      <a:lnTo>
                        <a:pt x="12" y="126"/>
                      </a:lnTo>
                      <a:lnTo>
                        <a:pt x="9" y="125"/>
                      </a:lnTo>
                      <a:lnTo>
                        <a:pt x="5" y="124"/>
                      </a:lnTo>
                      <a:lnTo>
                        <a:pt x="3" y="121"/>
                      </a:lnTo>
                      <a:lnTo>
                        <a:pt x="1" y="109"/>
                      </a:lnTo>
                      <a:lnTo>
                        <a:pt x="0" y="101"/>
                      </a:lnTo>
                      <a:lnTo>
                        <a:pt x="0" y="88"/>
                      </a:lnTo>
                      <a:lnTo>
                        <a:pt x="0" y="75"/>
                      </a:lnTo>
                      <a:lnTo>
                        <a:pt x="1" y="65"/>
                      </a:lnTo>
                      <a:lnTo>
                        <a:pt x="6" y="56"/>
                      </a:lnTo>
                      <a:lnTo>
                        <a:pt x="12" y="48"/>
                      </a:lnTo>
                      <a:lnTo>
                        <a:pt x="24" y="33"/>
                      </a:lnTo>
                      <a:lnTo>
                        <a:pt x="35" y="23"/>
                      </a:lnTo>
                    </a:path>
                  </a:pathLst>
                </a:custGeom>
                <a:solidFill>
                  <a:srgbClr val="FFBFBF"/>
                </a:solidFill>
                <a:ln w="12700" cap="rnd" cmpd="sng">
                  <a:solidFill>
                    <a:srgbClr val="000000"/>
                  </a:solidFill>
                  <a:prstDash val="solid"/>
                  <a:round/>
                  <a:headEnd/>
                  <a:tailEnd/>
                </a:ln>
                <a:effectLst/>
              </p:spPr>
              <p:txBody>
                <a:bodyPr/>
                <a:lstStyle/>
                <a:p>
                  <a:endParaRPr lang="en-IN" dirty="0"/>
                </a:p>
              </p:txBody>
            </p:sp>
            <p:sp>
              <p:nvSpPr>
                <p:cNvPr id="856393" name="Freeform 329"/>
                <p:cNvSpPr>
                  <a:spLocks/>
                </p:cNvSpPr>
                <p:nvPr/>
              </p:nvSpPr>
              <p:spPr bwMode="auto">
                <a:xfrm>
                  <a:off x="4825" y="2082"/>
                  <a:ext cx="29" cy="76"/>
                </a:xfrm>
                <a:custGeom>
                  <a:avLst/>
                  <a:gdLst/>
                  <a:ahLst/>
                  <a:cxnLst>
                    <a:cxn ang="0">
                      <a:pos x="26" y="4"/>
                    </a:cxn>
                    <a:cxn ang="0">
                      <a:pos x="7" y="0"/>
                    </a:cxn>
                    <a:cxn ang="0">
                      <a:pos x="0" y="71"/>
                    </a:cxn>
                    <a:cxn ang="0">
                      <a:pos x="12" y="75"/>
                    </a:cxn>
                    <a:cxn ang="0">
                      <a:pos x="28" y="75"/>
                    </a:cxn>
                    <a:cxn ang="0">
                      <a:pos x="26" y="4"/>
                    </a:cxn>
                  </a:cxnLst>
                  <a:rect l="0" t="0" r="r" b="b"/>
                  <a:pathLst>
                    <a:path w="29" h="76">
                      <a:moveTo>
                        <a:pt x="26" y="4"/>
                      </a:moveTo>
                      <a:lnTo>
                        <a:pt x="7" y="0"/>
                      </a:lnTo>
                      <a:lnTo>
                        <a:pt x="0" y="71"/>
                      </a:lnTo>
                      <a:lnTo>
                        <a:pt x="12" y="75"/>
                      </a:lnTo>
                      <a:lnTo>
                        <a:pt x="28" y="75"/>
                      </a:lnTo>
                      <a:lnTo>
                        <a:pt x="26" y="4"/>
                      </a:lnTo>
                    </a:path>
                  </a:pathLst>
                </a:custGeom>
                <a:solidFill>
                  <a:srgbClr val="DFFFFF"/>
                </a:solidFill>
                <a:ln w="12700" cap="rnd" cmpd="sng">
                  <a:solidFill>
                    <a:srgbClr val="000000"/>
                  </a:solidFill>
                  <a:prstDash val="solid"/>
                  <a:round/>
                  <a:headEnd/>
                  <a:tailEnd/>
                </a:ln>
                <a:effectLst/>
              </p:spPr>
              <p:txBody>
                <a:bodyPr/>
                <a:lstStyle/>
                <a:p>
                  <a:endParaRPr lang="en-IN" dirty="0"/>
                </a:p>
              </p:txBody>
            </p:sp>
            <p:sp>
              <p:nvSpPr>
                <p:cNvPr id="856394" name="Freeform 330"/>
                <p:cNvSpPr>
                  <a:spLocks/>
                </p:cNvSpPr>
                <p:nvPr/>
              </p:nvSpPr>
              <p:spPr bwMode="auto">
                <a:xfrm>
                  <a:off x="4841" y="1820"/>
                  <a:ext cx="344" cy="437"/>
                </a:xfrm>
                <a:custGeom>
                  <a:avLst/>
                  <a:gdLst/>
                  <a:ahLst/>
                  <a:cxnLst>
                    <a:cxn ang="0">
                      <a:pos x="186" y="0"/>
                    </a:cxn>
                    <a:cxn ang="0">
                      <a:pos x="198" y="26"/>
                    </a:cxn>
                    <a:cxn ang="0">
                      <a:pos x="225" y="52"/>
                    </a:cxn>
                    <a:cxn ang="0">
                      <a:pos x="236" y="67"/>
                    </a:cxn>
                    <a:cxn ang="0">
                      <a:pos x="257" y="103"/>
                    </a:cxn>
                    <a:cxn ang="0">
                      <a:pos x="275" y="134"/>
                    </a:cxn>
                    <a:cxn ang="0">
                      <a:pos x="294" y="184"/>
                    </a:cxn>
                    <a:cxn ang="0">
                      <a:pos x="308" y="223"/>
                    </a:cxn>
                    <a:cxn ang="0">
                      <a:pos x="319" y="271"/>
                    </a:cxn>
                    <a:cxn ang="0">
                      <a:pos x="328" y="316"/>
                    </a:cxn>
                    <a:cxn ang="0">
                      <a:pos x="338" y="369"/>
                    </a:cxn>
                    <a:cxn ang="0">
                      <a:pos x="343" y="436"/>
                    </a:cxn>
                    <a:cxn ang="0">
                      <a:pos x="74" y="436"/>
                    </a:cxn>
                    <a:cxn ang="0">
                      <a:pos x="80" y="407"/>
                    </a:cxn>
                    <a:cxn ang="0">
                      <a:pos x="84" y="387"/>
                    </a:cxn>
                    <a:cxn ang="0">
                      <a:pos x="82" y="362"/>
                    </a:cxn>
                    <a:cxn ang="0">
                      <a:pos x="39" y="349"/>
                    </a:cxn>
                    <a:cxn ang="0">
                      <a:pos x="0" y="346"/>
                    </a:cxn>
                    <a:cxn ang="0">
                      <a:pos x="3" y="319"/>
                    </a:cxn>
                    <a:cxn ang="0">
                      <a:pos x="7" y="281"/>
                    </a:cxn>
                    <a:cxn ang="0">
                      <a:pos x="7" y="259"/>
                    </a:cxn>
                    <a:cxn ang="0">
                      <a:pos x="37" y="266"/>
                    </a:cxn>
                    <a:cxn ang="0">
                      <a:pos x="53" y="269"/>
                    </a:cxn>
                    <a:cxn ang="0">
                      <a:pos x="69" y="272"/>
                    </a:cxn>
                    <a:cxn ang="0">
                      <a:pos x="77" y="276"/>
                    </a:cxn>
                    <a:cxn ang="0">
                      <a:pos x="87" y="235"/>
                    </a:cxn>
                    <a:cxn ang="0">
                      <a:pos x="93" y="191"/>
                    </a:cxn>
                    <a:cxn ang="0">
                      <a:pos x="100" y="152"/>
                    </a:cxn>
                    <a:cxn ang="0">
                      <a:pos x="107" y="132"/>
                    </a:cxn>
                    <a:cxn ang="0">
                      <a:pos x="112" y="119"/>
                    </a:cxn>
                    <a:cxn ang="0">
                      <a:pos x="117" y="100"/>
                    </a:cxn>
                    <a:cxn ang="0">
                      <a:pos x="127" y="77"/>
                    </a:cxn>
                    <a:cxn ang="0">
                      <a:pos x="132" y="66"/>
                    </a:cxn>
                    <a:cxn ang="0">
                      <a:pos x="138" y="55"/>
                    </a:cxn>
                    <a:cxn ang="0">
                      <a:pos x="145" y="43"/>
                    </a:cxn>
                    <a:cxn ang="0">
                      <a:pos x="156" y="26"/>
                    </a:cxn>
                    <a:cxn ang="0">
                      <a:pos x="171" y="13"/>
                    </a:cxn>
                    <a:cxn ang="0">
                      <a:pos x="186" y="0"/>
                    </a:cxn>
                  </a:cxnLst>
                  <a:rect l="0" t="0" r="r" b="b"/>
                  <a:pathLst>
                    <a:path w="344" h="437">
                      <a:moveTo>
                        <a:pt x="186" y="0"/>
                      </a:moveTo>
                      <a:lnTo>
                        <a:pt x="198" y="26"/>
                      </a:lnTo>
                      <a:lnTo>
                        <a:pt x="225" y="52"/>
                      </a:lnTo>
                      <a:lnTo>
                        <a:pt x="236" y="67"/>
                      </a:lnTo>
                      <a:lnTo>
                        <a:pt x="257" y="103"/>
                      </a:lnTo>
                      <a:lnTo>
                        <a:pt x="275" y="134"/>
                      </a:lnTo>
                      <a:lnTo>
                        <a:pt x="294" y="184"/>
                      </a:lnTo>
                      <a:lnTo>
                        <a:pt x="308" y="223"/>
                      </a:lnTo>
                      <a:lnTo>
                        <a:pt x="319" y="271"/>
                      </a:lnTo>
                      <a:lnTo>
                        <a:pt x="328" y="316"/>
                      </a:lnTo>
                      <a:lnTo>
                        <a:pt x="338" y="369"/>
                      </a:lnTo>
                      <a:lnTo>
                        <a:pt x="343" y="436"/>
                      </a:lnTo>
                      <a:lnTo>
                        <a:pt x="74" y="436"/>
                      </a:lnTo>
                      <a:lnTo>
                        <a:pt x="80" y="407"/>
                      </a:lnTo>
                      <a:lnTo>
                        <a:pt x="84" y="387"/>
                      </a:lnTo>
                      <a:lnTo>
                        <a:pt x="82" y="362"/>
                      </a:lnTo>
                      <a:lnTo>
                        <a:pt x="39" y="349"/>
                      </a:lnTo>
                      <a:lnTo>
                        <a:pt x="0" y="346"/>
                      </a:lnTo>
                      <a:lnTo>
                        <a:pt x="3" y="319"/>
                      </a:lnTo>
                      <a:lnTo>
                        <a:pt x="7" y="281"/>
                      </a:lnTo>
                      <a:lnTo>
                        <a:pt x="7" y="259"/>
                      </a:lnTo>
                      <a:lnTo>
                        <a:pt x="37" y="266"/>
                      </a:lnTo>
                      <a:lnTo>
                        <a:pt x="53" y="269"/>
                      </a:lnTo>
                      <a:lnTo>
                        <a:pt x="69" y="272"/>
                      </a:lnTo>
                      <a:lnTo>
                        <a:pt x="77" y="276"/>
                      </a:lnTo>
                      <a:lnTo>
                        <a:pt x="87" y="235"/>
                      </a:lnTo>
                      <a:lnTo>
                        <a:pt x="93" y="191"/>
                      </a:lnTo>
                      <a:lnTo>
                        <a:pt x="100" y="152"/>
                      </a:lnTo>
                      <a:lnTo>
                        <a:pt x="107" y="132"/>
                      </a:lnTo>
                      <a:lnTo>
                        <a:pt x="112" y="119"/>
                      </a:lnTo>
                      <a:lnTo>
                        <a:pt x="117" y="100"/>
                      </a:lnTo>
                      <a:lnTo>
                        <a:pt x="127" y="77"/>
                      </a:lnTo>
                      <a:lnTo>
                        <a:pt x="132" y="66"/>
                      </a:lnTo>
                      <a:lnTo>
                        <a:pt x="138" y="55"/>
                      </a:lnTo>
                      <a:lnTo>
                        <a:pt x="145" y="43"/>
                      </a:lnTo>
                      <a:lnTo>
                        <a:pt x="156" y="26"/>
                      </a:lnTo>
                      <a:lnTo>
                        <a:pt x="171" y="13"/>
                      </a:lnTo>
                      <a:lnTo>
                        <a:pt x="186"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395" name="Freeform 331"/>
                <p:cNvSpPr>
                  <a:spLocks/>
                </p:cNvSpPr>
                <p:nvPr/>
              </p:nvSpPr>
              <p:spPr bwMode="auto">
                <a:xfrm>
                  <a:off x="4918" y="1695"/>
                  <a:ext cx="104" cy="85"/>
                </a:xfrm>
                <a:custGeom>
                  <a:avLst/>
                  <a:gdLst/>
                  <a:ahLst/>
                  <a:cxnLst>
                    <a:cxn ang="0">
                      <a:pos x="78" y="0"/>
                    </a:cxn>
                    <a:cxn ang="0">
                      <a:pos x="75" y="1"/>
                    </a:cxn>
                    <a:cxn ang="0">
                      <a:pos x="72" y="3"/>
                    </a:cxn>
                    <a:cxn ang="0">
                      <a:pos x="68" y="5"/>
                    </a:cxn>
                    <a:cxn ang="0">
                      <a:pos x="64" y="6"/>
                    </a:cxn>
                    <a:cxn ang="0">
                      <a:pos x="59" y="11"/>
                    </a:cxn>
                    <a:cxn ang="0">
                      <a:pos x="51" y="16"/>
                    </a:cxn>
                    <a:cxn ang="0">
                      <a:pos x="42" y="23"/>
                    </a:cxn>
                    <a:cxn ang="0">
                      <a:pos x="28" y="29"/>
                    </a:cxn>
                    <a:cxn ang="0">
                      <a:pos x="17" y="32"/>
                    </a:cxn>
                    <a:cxn ang="0">
                      <a:pos x="8" y="34"/>
                    </a:cxn>
                    <a:cxn ang="0">
                      <a:pos x="3" y="45"/>
                    </a:cxn>
                    <a:cxn ang="0">
                      <a:pos x="0" y="53"/>
                    </a:cxn>
                    <a:cxn ang="0">
                      <a:pos x="0" y="64"/>
                    </a:cxn>
                    <a:cxn ang="0">
                      <a:pos x="2" y="73"/>
                    </a:cxn>
                    <a:cxn ang="0">
                      <a:pos x="6" y="82"/>
                    </a:cxn>
                    <a:cxn ang="0">
                      <a:pos x="23" y="75"/>
                    </a:cxn>
                    <a:cxn ang="0">
                      <a:pos x="24" y="64"/>
                    </a:cxn>
                    <a:cxn ang="0">
                      <a:pos x="28" y="57"/>
                    </a:cxn>
                    <a:cxn ang="0">
                      <a:pos x="33" y="54"/>
                    </a:cxn>
                    <a:cxn ang="0">
                      <a:pos x="38" y="52"/>
                    </a:cxn>
                    <a:cxn ang="0">
                      <a:pos x="44" y="52"/>
                    </a:cxn>
                    <a:cxn ang="0">
                      <a:pos x="51" y="56"/>
                    </a:cxn>
                    <a:cxn ang="0">
                      <a:pos x="56" y="63"/>
                    </a:cxn>
                    <a:cxn ang="0">
                      <a:pos x="59" y="72"/>
                    </a:cxn>
                    <a:cxn ang="0">
                      <a:pos x="65" y="79"/>
                    </a:cxn>
                    <a:cxn ang="0">
                      <a:pos x="71" y="82"/>
                    </a:cxn>
                    <a:cxn ang="0">
                      <a:pos x="78" y="82"/>
                    </a:cxn>
                    <a:cxn ang="0">
                      <a:pos x="87" y="83"/>
                    </a:cxn>
                    <a:cxn ang="0">
                      <a:pos x="92" y="83"/>
                    </a:cxn>
                    <a:cxn ang="0">
                      <a:pos x="93" y="84"/>
                    </a:cxn>
                    <a:cxn ang="0">
                      <a:pos x="97" y="78"/>
                    </a:cxn>
                    <a:cxn ang="0">
                      <a:pos x="100" y="69"/>
                    </a:cxn>
                    <a:cxn ang="0">
                      <a:pos x="103" y="60"/>
                    </a:cxn>
                    <a:cxn ang="0">
                      <a:pos x="103" y="51"/>
                    </a:cxn>
                    <a:cxn ang="0">
                      <a:pos x="102" y="41"/>
                    </a:cxn>
                    <a:cxn ang="0">
                      <a:pos x="98" y="30"/>
                    </a:cxn>
                    <a:cxn ang="0">
                      <a:pos x="93" y="20"/>
                    </a:cxn>
                    <a:cxn ang="0">
                      <a:pos x="88" y="9"/>
                    </a:cxn>
                    <a:cxn ang="0">
                      <a:pos x="78" y="0"/>
                    </a:cxn>
                  </a:cxnLst>
                  <a:rect l="0" t="0" r="r" b="b"/>
                  <a:pathLst>
                    <a:path w="104" h="85">
                      <a:moveTo>
                        <a:pt x="78" y="0"/>
                      </a:moveTo>
                      <a:lnTo>
                        <a:pt x="75" y="1"/>
                      </a:lnTo>
                      <a:lnTo>
                        <a:pt x="72" y="3"/>
                      </a:lnTo>
                      <a:lnTo>
                        <a:pt x="68" y="5"/>
                      </a:lnTo>
                      <a:lnTo>
                        <a:pt x="64" y="6"/>
                      </a:lnTo>
                      <a:lnTo>
                        <a:pt x="59" y="11"/>
                      </a:lnTo>
                      <a:lnTo>
                        <a:pt x="51" y="16"/>
                      </a:lnTo>
                      <a:lnTo>
                        <a:pt x="42" y="23"/>
                      </a:lnTo>
                      <a:lnTo>
                        <a:pt x="28" y="29"/>
                      </a:lnTo>
                      <a:lnTo>
                        <a:pt x="17" y="32"/>
                      </a:lnTo>
                      <a:lnTo>
                        <a:pt x="8" y="34"/>
                      </a:lnTo>
                      <a:lnTo>
                        <a:pt x="3" y="45"/>
                      </a:lnTo>
                      <a:lnTo>
                        <a:pt x="0" y="53"/>
                      </a:lnTo>
                      <a:lnTo>
                        <a:pt x="0" y="64"/>
                      </a:lnTo>
                      <a:lnTo>
                        <a:pt x="2" y="73"/>
                      </a:lnTo>
                      <a:lnTo>
                        <a:pt x="6" y="82"/>
                      </a:lnTo>
                      <a:lnTo>
                        <a:pt x="23" y="75"/>
                      </a:lnTo>
                      <a:lnTo>
                        <a:pt x="24" y="64"/>
                      </a:lnTo>
                      <a:lnTo>
                        <a:pt x="28" y="57"/>
                      </a:lnTo>
                      <a:lnTo>
                        <a:pt x="33" y="54"/>
                      </a:lnTo>
                      <a:lnTo>
                        <a:pt x="38" y="52"/>
                      </a:lnTo>
                      <a:lnTo>
                        <a:pt x="44" y="52"/>
                      </a:lnTo>
                      <a:lnTo>
                        <a:pt x="51" y="56"/>
                      </a:lnTo>
                      <a:lnTo>
                        <a:pt x="56" y="63"/>
                      </a:lnTo>
                      <a:lnTo>
                        <a:pt x="59" y="72"/>
                      </a:lnTo>
                      <a:lnTo>
                        <a:pt x="65" y="79"/>
                      </a:lnTo>
                      <a:lnTo>
                        <a:pt x="71" y="82"/>
                      </a:lnTo>
                      <a:lnTo>
                        <a:pt x="78" y="82"/>
                      </a:lnTo>
                      <a:lnTo>
                        <a:pt x="87" y="83"/>
                      </a:lnTo>
                      <a:lnTo>
                        <a:pt x="92" y="83"/>
                      </a:lnTo>
                      <a:lnTo>
                        <a:pt x="93" y="84"/>
                      </a:lnTo>
                      <a:lnTo>
                        <a:pt x="97" y="78"/>
                      </a:lnTo>
                      <a:lnTo>
                        <a:pt x="100" y="69"/>
                      </a:lnTo>
                      <a:lnTo>
                        <a:pt x="103" y="60"/>
                      </a:lnTo>
                      <a:lnTo>
                        <a:pt x="103" y="51"/>
                      </a:lnTo>
                      <a:lnTo>
                        <a:pt x="102" y="41"/>
                      </a:lnTo>
                      <a:lnTo>
                        <a:pt x="98" y="30"/>
                      </a:lnTo>
                      <a:lnTo>
                        <a:pt x="93" y="20"/>
                      </a:lnTo>
                      <a:lnTo>
                        <a:pt x="88" y="9"/>
                      </a:lnTo>
                      <a:lnTo>
                        <a:pt x="78" y="0"/>
                      </a:lnTo>
                    </a:path>
                  </a:pathLst>
                </a:custGeom>
                <a:solidFill>
                  <a:srgbClr val="3F1F00"/>
                </a:solidFill>
                <a:ln w="12700" cap="rnd" cmpd="sng">
                  <a:solidFill>
                    <a:srgbClr val="000000"/>
                  </a:solidFill>
                  <a:prstDash val="solid"/>
                  <a:round/>
                  <a:headEnd/>
                  <a:tailEnd/>
                </a:ln>
                <a:effectLst/>
              </p:spPr>
              <p:txBody>
                <a:bodyPr/>
                <a:lstStyle/>
                <a:p>
                  <a:endParaRPr lang="en-IN" dirty="0"/>
                </a:p>
              </p:txBody>
            </p:sp>
          </p:grpSp>
          <p:grpSp>
            <p:nvGrpSpPr>
              <p:cNvPr id="856269" name="Group 332"/>
              <p:cNvGrpSpPr>
                <a:grpSpLocks/>
              </p:cNvGrpSpPr>
              <p:nvPr/>
            </p:nvGrpSpPr>
            <p:grpSpPr bwMode="auto">
              <a:xfrm>
                <a:off x="4807" y="1763"/>
                <a:ext cx="161" cy="320"/>
                <a:chOff x="4807" y="1763"/>
                <a:chExt cx="161" cy="320"/>
              </a:xfrm>
            </p:grpSpPr>
            <p:sp>
              <p:nvSpPr>
                <p:cNvPr id="856397" name="Freeform 333"/>
                <p:cNvSpPr>
                  <a:spLocks/>
                </p:cNvSpPr>
                <p:nvPr/>
              </p:nvSpPr>
              <p:spPr bwMode="auto">
                <a:xfrm>
                  <a:off x="4807" y="1765"/>
                  <a:ext cx="159" cy="318"/>
                </a:xfrm>
                <a:custGeom>
                  <a:avLst/>
                  <a:gdLst/>
                  <a:ahLst/>
                  <a:cxnLst>
                    <a:cxn ang="0">
                      <a:pos x="158" y="0"/>
                    </a:cxn>
                    <a:cxn ang="0">
                      <a:pos x="151" y="22"/>
                    </a:cxn>
                    <a:cxn ang="0">
                      <a:pos x="148" y="48"/>
                    </a:cxn>
                    <a:cxn ang="0">
                      <a:pos x="143" y="71"/>
                    </a:cxn>
                    <a:cxn ang="0">
                      <a:pos x="139" y="95"/>
                    </a:cxn>
                    <a:cxn ang="0">
                      <a:pos x="134" y="116"/>
                    </a:cxn>
                    <a:cxn ang="0">
                      <a:pos x="122" y="144"/>
                    </a:cxn>
                    <a:cxn ang="0">
                      <a:pos x="114" y="161"/>
                    </a:cxn>
                    <a:cxn ang="0">
                      <a:pos x="108" y="182"/>
                    </a:cxn>
                    <a:cxn ang="0">
                      <a:pos x="104" y="201"/>
                    </a:cxn>
                    <a:cxn ang="0">
                      <a:pos x="100" y="218"/>
                    </a:cxn>
                    <a:cxn ang="0">
                      <a:pos x="95" y="241"/>
                    </a:cxn>
                    <a:cxn ang="0">
                      <a:pos x="92" y="261"/>
                    </a:cxn>
                    <a:cxn ang="0">
                      <a:pos x="89" y="283"/>
                    </a:cxn>
                    <a:cxn ang="0">
                      <a:pos x="86" y="300"/>
                    </a:cxn>
                    <a:cxn ang="0">
                      <a:pos x="84" y="306"/>
                    </a:cxn>
                    <a:cxn ang="0">
                      <a:pos x="80" y="313"/>
                    </a:cxn>
                    <a:cxn ang="0">
                      <a:pos x="67" y="317"/>
                    </a:cxn>
                    <a:cxn ang="0">
                      <a:pos x="74" y="315"/>
                    </a:cxn>
                    <a:cxn ang="0">
                      <a:pos x="61" y="315"/>
                    </a:cxn>
                    <a:cxn ang="0">
                      <a:pos x="56" y="312"/>
                    </a:cxn>
                    <a:cxn ang="0">
                      <a:pos x="51" y="305"/>
                    </a:cxn>
                    <a:cxn ang="0">
                      <a:pos x="44" y="298"/>
                    </a:cxn>
                    <a:cxn ang="0">
                      <a:pos x="34" y="293"/>
                    </a:cxn>
                    <a:cxn ang="0">
                      <a:pos x="24" y="292"/>
                    </a:cxn>
                    <a:cxn ang="0">
                      <a:pos x="15" y="295"/>
                    </a:cxn>
                    <a:cxn ang="0">
                      <a:pos x="0" y="303"/>
                    </a:cxn>
                  </a:cxnLst>
                  <a:rect l="0" t="0" r="r" b="b"/>
                  <a:pathLst>
                    <a:path w="159" h="318">
                      <a:moveTo>
                        <a:pt x="158" y="0"/>
                      </a:moveTo>
                      <a:lnTo>
                        <a:pt x="151" y="22"/>
                      </a:lnTo>
                      <a:lnTo>
                        <a:pt x="148" y="48"/>
                      </a:lnTo>
                      <a:lnTo>
                        <a:pt x="143" y="71"/>
                      </a:lnTo>
                      <a:lnTo>
                        <a:pt x="139" y="95"/>
                      </a:lnTo>
                      <a:lnTo>
                        <a:pt x="134" y="116"/>
                      </a:lnTo>
                      <a:lnTo>
                        <a:pt x="122" y="144"/>
                      </a:lnTo>
                      <a:lnTo>
                        <a:pt x="114" y="161"/>
                      </a:lnTo>
                      <a:lnTo>
                        <a:pt x="108" y="182"/>
                      </a:lnTo>
                      <a:lnTo>
                        <a:pt x="104" y="201"/>
                      </a:lnTo>
                      <a:lnTo>
                        <a:pt x="100" y="218"/>
                      </a:lnTo>
                      <a:lnTo>
                        <a:pt x="95" y="241"/>
                      </a:lnTo>
                      <a:lnTo>
                        <a:pt x="92" y="261"/>
                      </a:lnTo>
                      <a:lnTo>
                        <a:pt x="89" y="283"/>
                      </a:lnTo>
                      <a:lnTo>
                        <a:pt x="86" y="300"/>
                      </a:lnTo>
                      <a:lnTo>
                        <a:pt x="84" y="306"/>
                      </a:lnTo>
                      <a:lnTo>
                        <a:pt x="80" y="313"/>
                      </a:lnTo>
                      <a:lnTo>
                        <a:pt x="67" y="317"/>
                      </a:lnTo>
                      <a:lnTo>
                        <a:pt x="74" y="315"/>
                      </a:lnTo>
                      <a:lnTo>
                        <a:pt x="61" y="315"/>
                      </a:lnTo>
                      <a:lnTo>
                        <a:pt x="56" y="312"/>
                      </a:lnTo>
                      <a:lnTo>
                        <a:pt x="51" y="305"/>
                      </a:lnTo>
                      <a:lnTo>
                        <a:pt x="44" y="298"/>
                      </a:lnTo>
                      <a:lnTo>
                        <a:pt x="34" y="293"/>
                      </a:lnTo>
                      <a:lnTo>
                        <a:pt x="24" y="292"/>
                      </a:lnTo>
                      <a:lnTo>
                        <a:pt x="15" y="295"/>
                      </a:lnTo>
                      <a:lnTo>
                        <a:pt x="0" y="303"/>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sp>
              <p:nvSpPr>
                <p:cNvPr id="856398" name="Oval 334"/>
                <p:cNvSpPr>
                  <a:spLocks noChangeArrowheads="1"/>
                </p:cNvSpPr>
                <p:nvPr/>
              </p:nvSpPr>
              <p:spPr bwMode="auto">
                <a:xfrm>
                  <a:off x="4960" y="1763"/>
                  <a:ext cx="8" cy="8"/>
                </a:xfrm>
                <a:prstGeom prst="ellipse">
                  <a:avLst/>
                </a:prstGeom>
                <a:solidFill>
                  <a:srgbClr val="808080"/>
                </a:solidFill>
                <a:ln w="12700">
                  <a:solidFill>
                    <a:srgbClr val="000000"/>
                  </a:solidFill>
                  <a:round/>
                  <a:headEnd/>
                  <a:tailEnd/>
                </a:ln>
                <a:effectLst/>
              </p:spPr>
              <p:txBody>
                <a:bodyPr wrap="none" anchor="ctr"/>
                <a:lstStyle/>
                <a:p>
                  <a:endParaRPr lang="en-IN" dirty="0"/>
                </a:p>
              </p:txBody>
            </p:sp>
          </p:grpSp>
          <p:sp>
            <p:nvSpPr>
              <p:cNvPr id="856399" name="Freeform 335"/>
              <p:cNvSpPr>
                <a:spLocks/>
              </p:cNvSpPr>
              <p:nvPr/>
            </p:nvSpPr>
            <p:spPr bwMode="auto">
              <a:xfrm>
                <a:off x="4907" y="1898"/>
                <a:ext cx="17" cy="66"/>
              </a:xfrm>
              <a:custGeom>
                <a:avLst/>
                <a:gdLst/>
                <a:ahLst/>
                <a:cxnLst>
                  <a:cxn ang="0">
                    <a:pos x="16" y="0"/>
                  </a:cxn>
                  <a:cxn ang="0">
                    <a:pos x="12" y="17"/>
                  </a:cxn>
                  <a:cxn ang="0">
                    <a:pos x="8" y="37"/>
                  </a:cxn>
                  <a:cxn ang="0">
                    <a:pos x="0" y="65"/>
                  </a:cxn>
                </a:cxnLst>
                <a:rect l="0" t="0" r="r" b="b"/>
                <a:pathLst>
                  <a:path w="17" h="66">
                    <a:moveTo>
                      <a:pt x="16" y="0"/>
                    </a:moveTo>
                    <a:lnTo>
                      <a:pt x="12" y="17"/>
                    </a:lnTo>
                    <a:lnTo>
                      <a:pt x="8" y="37"/>
                    </a:lnTo>
                    <a:lnTo>
                      <a:pt x="0" y="65"/>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grpSp>
        <p:sp>
          <p:nvSpPr>
            <p:cNvPr id="856400" name="Freeform 336"/>
            <p:cNvSpPr>
              <a:spLocks/>
            </p:cNvSpPr>
            <p:nvPr/>
          </p:nvSpPr>
          <p:spPr bwMode="auto">
            <a:xfrm>
              <a:off x="4922" y="2182"/>
              <a:ext cx="100" cy="17"/>
            </a:xfrm>
            <a:custGeom>
              <a:avLst/>
              <a:gdLst/>
              <a:ahLst/>
              <a:cxnLst>
                <a:cxn ang="0">
                  <a:pos x="0" y="0"/>
                </a:cxn>
                <a:cxn ang="0">
                  <a:pos x="24" y="11"/>
                </a:cxn>
                <a:cxn ang="0">
                  <a:pos x="59" y="16"/>
                </a:cxn>
                <a:cxn ang="0">
                  <a:pos x="99" y="16"/>
                </a:cxn>
              </a:cxnLst>
              <a:rect l="0" t="0" r="r" b="b"/>
              <a:pathLst>
                <a:path w="100" h="17">
                  <a:moveTo>
                    <a:pt x="0" y="0"/>
                  </a:moveTo>
                  <a:lnTo>
                    <a:pt x="24" y="11"/>
                  </a:lnTo>
                  <a:lnTo>
                    <a:pt x="59" y="16"/>
                  </a:lnTo>
                  <a:lnTo>
                    <a:pt x="99" y="16"/>
                  </a:lnTo>
                </a:path>
              </a:pathLst>
            </a:custGeom>
            <a:noFill/>
            <a:ln w="12700" cap="rnd" cmpd="sng">
              <a:solidFill>
                <a:srgbClr val="000000"/>
              </a:solidFill>
              <a:prstDash val="solid"/>
              <a:round/>
              <a:headEnd type="none" w="sm" len="sm"/>
              <a:tailEnd type="none" w="sm" len="sm"/>
            </a:ln>
            <a:effectLst/>
          </p:spPr>
          <p:txBody>
            <a:bodyPr/>
            <a:lstStyle/>
            <a:p>
              <a:endParaRPr lang="en-IN" dirty="0"/>
            </a:p>
          </p:txBody>
        </p:sp>
      </p:grpSp>
      <p:grpSp>
        <p:nvGrpSpPr>
          <p:cNvPr id="856274" name="Group 337"/>
          <p:cNvGrpSpPr>
            <a:grpSpLocks/>
          </p:cNvGrpSpPr>
          <p:nvPr/>
        </p:nvGrpSpPr>
        <p:grpSpPr bwMode="auto">
          <a:xfrm>
            <a:off x="8535988" y="2649538"/>
            <a:ext cx="533400" cy="1162050"/>
            <a:chOff x="4417" y="1669"/>
            <a:chExt cx="336" cy="732"/>
          </a:xfrm>
        </p:grpSpPr>
        <p:grpSp>
          <p:nvGrpSpPr>
            <p:cNvPr id="856275" name="Group 338"/>
            <p:cNvGrpSpPr>
              <a:grpSpLocks/>
            </p:cNvGrpSpPr>
            <p:nvPr/>
          </p:nvGrpSpPr>
          <p:grpSpPr bwMode="auto">
            <a:xfrm>
              <a:off x="4550" y="1669"/>
              <a:ext cx="95" cy="96"/>
              <a:chOff x="4550" y="1669"/>
              <a:chExt cx="95" cy="96"/>
            </a:xfrm>
          </p:grpSpPr>
          <p:sp>
            <p:nvSpPr>
              <p:cNvPr id="856403" name="Freeform 339"/>
              <p:cNvSpPr>
                <a:spLocks/>
              </p:cNvSpPr>
              <p:nvPr/>
            </p:nvSpPr>
            <p:spPr bwMode="auto">
              <a:xfrm>
                <a:off x="4618" y="1721"/>
                <a:ext cx="26" cy="44"/>
              </a:xfrm>
              <a:custGeom>
                <a:avLst/>
                <a:gdLst/>
                <a:ahLst/>
                <a:cxnLst>
                  <a:cxn ang="0">
                    <a:pos x="16" y="0"/>
                  </a:cxn>
                  <a:cxn ang="0">
                    <a:pos x="25" y="20"/>
                  </a:cxn>
                  <a:cxn ang="0">
                    <a:pos x="8" y="43"/>
                  </a:cxn>
                  <a:cxn ang="0">
                    <a:pos x="0" y="26"/>
                  </a:cxn>
                  <a:cxn ang="0">
                    <a:pos x="16" y="0"/>
                  </a:cxn>
                </a:cxnLst>
                <a:rect l="0" t="0" r="r" b="b"/>
                <a:pathLst>
                  <a:path w="26" h="44">
                    <a:moveTo>
                      <a:pt x="16" y="0"/>
                    </a:moveTo>
                    <a:lnTo>
                      <a:pt x="25" y="20"/>
                    </a:lnTo>
                    <a:lnTo>
                      <a:pt x="8" y="43"/>
                    </a:lnTo>
                    <a:lnTo>
                      <a:pt x="0" y="26"/>
                    </a:lnTo>
                    <a:lnTo>
                      <a:pt x="16" y="0"/>
                    </a:lnTo>
                  </a:path>
                </a:pathLst>
              </a:custGeom>
              <a:solidFill>
                <a:srgbClr val="DFDFDF"/>
              </a:solidFill>
              <a:ln w="12700" cap="rnd" cmpd="sng">
                <a:solidFill>
                  <a:srgbClr val="000000"/>
                </a:solidFill>
                <a:prstDash val="solid"/>
                <a:round/>
                <a:headEnd/>
                <a:tailEnd/>
              </a:ln>
              <a:effectLst/>
            </p:spPr>
            <p:txBody>
              <a:bodyPr/>
              <a:lstStyle/>
              <a:p>
                <a:endParaRPr lang="en-IN" dirty="0"/>
              </a:p>
            </p:txBody>
          </p:sp>
          <p:sp>
            <p:nvSpPr>
              <p:cNvPr id="856404" name="Freeform 340"/>
              <p:cNvSpPr>
                <a:spLocks/>
              </p:cNvSpPr>
              <p:nvPr/>
            </p:nvSpPr>
            <p:spPr bwMode="auto">
              <a:xfrm>
                <a:off x="4550" y="1669"/>
                <a:ext cx="95" cy="82"/>
              </a:xfrm>
              <a:custGeom>
                <a:avLst/>
                <a:gdLst/>
                <a:ahLst/>
                <a:cxnLst>
                  <a:cxn ang="0">
                    <a:pos x="0" y="52"/>
                  </a:cxn>
                  <a:cxn ang="0">
                    <a:pos x="10" y="7"/>
                  </a:cxn>
                  <a:cxn ang="0">
                    <a:pos x="56" y="0"/>
                  </a:cxn>
                  <a:cxn ang="0">
                    <a:pos x="94" y="39"/>
                  </a:cxn>
                  <a:cxn ang="0">
                    <a:pos x="70" y="81"/>
                  </a:cxn>
                  <a:cxn ang="0">
                    <a:pos x="0" y="52"/>
                  </a:cxn>
                </a:cxnLst>
                <a:rect l="0" t="0" r="r" b="b"/>
                <a:pathLst>
                  <a:path w="95" h="82">
                    <a:moveTo>
                      <a:pt x="0" y="52"/>
                    </a:moveTo>
                    <a:lnTo>
                      <a:pt x="10" y="7"/>
                    </a:lnTo>
                    <a:lnTo>
                      <a:pt x="56" y="0"/>
                    </a:lnTo>
                    <a:lnTo>
                      <a:pt x="94" y="39"/>
                    </a:lnTo>
                    <a:lnTo>
                      <a:pt x="70" y="81"/>
                    </a:lnTo>
                    <a:lnTo>
                      <a:pt x="0" y="52"/>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405" name="Freeform 341"/>
              <p:cNvSpPr>
                <a:spLocks/>
              </p:cNvSpPr>
              <p:nvPr/>
            </p:nvSpPr>
            <p:spPr bwMode="auto">
              <a:xfrm>
                <a:off x="4557" y="1680"/>
                <a:ext cx="81" cy="44"/>
              </a:xfrm>
              <a:custGeom>
                <a:avLst/>
                <a:gdLst/>
                <a:ahLst/>
                <a:cxnLst>
                  <a:cxn ang="0">
                    <a:pos x="1" y="6"/>
                  </a:cxn>
                  <a:cxn ang="0">
                    <a:pos x="45" y="0"/>
                  </a:cxn>
                  <a:cxn ang="0">
                    <a:pos x="80" y="35"/>
                  </a:cxn>
                  <a:cxn ang="0">
                    <a:pos x="76" y="43"/>
                  </a:cxn>
                  <a:cxn ang="0">
                    <a:pos x="42" y="8"/>
                  </a:cxn>
                  <a:cxn ang="0">
                    <a:pos x="0" y="14"/>
                  </a:cxn>
                  <a:cxn ang="0">
                    <a:pos x="1" y="6"/>
                  </a:cxn>
                </a:cxnLst>
                <a:rect l="0" t="0" r="r" b="b"/>
                <a:pathLst>
                  <a:path w="81" h="44">
                    <a:moveTo>
                      <a:pt x="1" y="6"/>
                    </a:moveTo>
                    <a:lnTo>
                      <a:pt x="45" y="0"/>
                    </a:lnTo>
                    <a:lnTo>
                      <a:pt x="80" y="35"/>
                    </a:lnTo>
                    <a:lnTo>
                      <a:pt x="76" y="43"/>
                    </a:lnTo>
                    <a:lnTo>
                      <a:pt x="42" y="8"/>
                    </a:lnTo>
                    <a:lnTo>
                      <a:pt x="0" y="14"/>
                    </a:lnTo>
                    <a:lnTo>
                      <a:pt x="1" y="6"/>
                    </a:lnTo>
                  </a:path>
                </a:pathLst>
              </a:custGeom>
              <a:solidFill>
                <a:srgbClr val="808080"/>
              </a:solidFill>
              <a:ln w="9525" cap="rnd">
                <a:noFill/>
                <a:round/>
                <a:headEnd/>
                <a:tailEnd/>
              </a:ln>
              <a:effectLst/>
            </p:spPr>
            <p:txBody>
              <a:bodyPr/>
              <a:lstStyle/>
              <a:p>
                <a:endParaRPr lang="en-IN" dirty="0"/>
              </a:p>
            </p:txBody>
          </p:sp>
        </p:grpSp>
        <p:grpSp>
          <p:nvGrpSpPr>
            <p:cNvPr id="856276" name="Group 342"/>
            <p:cNvGrpSpPr>
              <a:grpSpLocks/>
            </p:cNvGrpSpPr>
            <p:nvPr/>
          </p:nvGrpSpPr>
          <p:grpSpPr bwMode="auto">
            <a:xfrm>
              <a:off x="4417" y="1718"/>
              <a:ext cx="336" cy="683"/>
              <a:chOff x="4417" y="1718"/>
              <a:chExt cx="336" cy="683"/>
            </a:xfrm>
          </p:grpSpPr>
          <p:sp>
            <p:nvSpPr>
              <p:cNvPr id="856407" name="Freeform 343"/>
              <p:cNvSpPr>
                <a:spLocks/>
              </p:cNvSpPr>
              <p:nvPr/>
            </p:nvSpPr>
            <p:spPr bwMode="auto">
              <a:xfrm>
                <a:off x="4434" y="2118"/>
                <a:ext cx="312" cy="158"/>
              </a:xfrm>
              <a:custGeom>
                <a:avLst/>
                <a:gdLst/>
                <a:ahLst/>
                <a:cxnLst>
                  <a:cxn ang="0">
                    <a:pos x="125" y="9"/>
                  </a:cxn>
                  <a:cxn ang="0">
                    <a:pos x="8" y="79"/>
                  </a:cxn>
                  <a:cxn ang="0">
                    <a:pos x="0" y="157"/>
                  </a:cxn>
                  <a:cxn ang="0">
                    <a:pos x="268" y="157"/>
                  </a:cxn>
                  <a:cxn ang="0">
                    <a:pos x="311" y="56"/>
                  </a:cxn>
                  <a:cxn ang="0">
                    <a:pos x="304" y="0"/>
                  </a:cxn>
                  <a:cxn ang="0">
                    <a:pos x="125" y="9"/>
                  </a:cxn>
                </a:cxnLst>
                <a:rect l="0" t="0" r="r" b="b"/>
                <a:pathLst>
                  <a:path w="312" h="158">
                    <a:moveTo>
                      <a:pt x="125" y="9"/>
                    </a:moveTo>
                    <a:lnTo>
                      <a:pt x="8" y="79"/>
                    </a:lnTo>
                    <a:lnTo>
                      <a:pt x="0" y="157"/>
                    </a:lnTo>
                    <a:lnTo>
                      <a:pt x="268" y="157"/>
                    </a:lnTo>
                    <a:lnTo>
                      <a:pt x="311" y="56"/>
                    </a:lnTo>
                    <a:lnTo>
                      <a:pt x="304" y="0"/>
                    </a:lnTo>
                    <a:lnTo>
                      <a:pt x="125" y="9"/>
                    </a:lnTo>
                  </a:path>
                </a:pathLst>
              </a:custGeom>
              <a:solidFill>
                <a:srgbClr val="DFDFDF"/>
              </a:solidFill>
              <a:ln w="12700" cap="rnd" cmpd="sng">
                <a:solidFill>
                  <a:srgbClr val="000000"/>
                </a:solidFill>
                <a:prstDash val="solid"/>
                <a:round/>
                <a:headEnd/>
                <a:tailEnd/>
              </a:ln>
              <a:effectLst/>
            </p:spPr>
            <p:txBody>
              <a:bodyPr/>
              <a:lstStyle/>
              <a:p>
                <a:endParaRPr lang="en-IN" dirty="0"/>
              </a:p>
            </p:txBody>
          </p:sp>
          <p:grpSp>
            <p:nvGrpSpPr>
              <p:cNvPr id="856280" name="Group 344"/>
              <p:cNvGrpSpPr>
                <a:grpSpLocks/>
              </p:cNvGrpSpPr>
              <p:nvPr/>
            </p:nvGrpSpPr>
            <p:grpSpPr bwMode="auto">
              <a:xfrm>
                <a:off x="4437" y="2274"/>
                <a:ext cx="158" cy="127"/>
                <a:chOff x="4437" y="2274"/>
                <a:chExt cx="158" cy="127"/>
              </a:xfrm>
            </p:grpSpPr>
            <p:sp>
              <p:nvSpPr>
                <p:cNvPr id="856409" name="Freeform 345"/>
                <p:cNvSpPr>
                  <a:spLocks/>
                </p:cNvSpPr>
                <p:nvPr/>
              </p:nvSpPr>
              <p:spPr bwMode="auto">
                <a:xfrm>
                  <a:off x="4437" y="2274"/>
                  <a:ext cx="70" cy="125"/>
                </a:xfrm>
                <a:custGeom>
                  <a:avLst/>
                  <a:gdLst/>
                  <a:ahLst/>
                  <a:cxnLst>
                    <a:cxn ang="0">
                      <a:pos x="0" y="0"/>
                    </a:cxn>
                    <a:cxn ang="0">
                      <a:pos x="69" y="0"/>
                    </a:cxn>
                    <a:cxn ang="0">
                      <a:pos x="45" y="122"/>
                    </a:cxn>
                    <a:cxn ang="0">
                      <a:pos x="3" y="124"/>
                    </a:cxn>
                    <a:cxn ang="0">
                      <a:pos x="0" y="0"/>
                    </a:cxn>
                  </a:cxnLst>
                  <a:rect l="0" t="0" r="r" b="b"/>
                  <a:pathLst>
                    <a:path w="70" h="125">
                      <a:moveTo>
                        <a:pt x="0" y="0"/>
                      </a:moveTo>
                      <a:lnTo>
                        <a:pt x="69" y="0"/>
                      </a:lnTo>
                      <a:lnTo>
                        <a:pt x="45" y="122"/>
                      </a:lnTo>
                      <a:lnTo>
                        <a:pt x="3" y="124"/>
                      </a:lnTo>
                      <a:lnTo>
                        <a:pt x="0"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410" name="Freeform 346"/>
                <p:cNvSpPr>
                  <a:spLocks/>
                </p:cNvSpPr>
                <p:nvPr/>
              </p:nvSpPr>
              <p:spPr bwMode="auto">
                <a:xfrm>
                  <a:off x="4492" y="2274"/>
                  <a:ext cx="103" cy="127"/>
                </a:xfrm>
                <a:custGeom>
                  <a:avLst/>
                  <a:gdLst/>
                  <a:ahLst/>
                  <a:cxnLst>
                    <a:cxn ang="0">
                      <a:pos x="23" y="0"/>
                    </a:cxn>
                    <a:cxn ang="0">
                      <a:pos x="102" y="0"/>
                    </a:cxn>
                    <a:cxn ang="0">
                      <a:pos x="53" y="126"/>
                    </a:cxn>
                    <a:cxn ang="0">
                      <a:pos x="0" y="122"/>
                    </a:cxn>
                    <a:cxn ang="0">
                      <a:pos x="23" y="0"/>
                    </a:cxn>
                  </a:cxnLst>
                  <a:rect l="0" t="0" r="r" b="b"/>
                  <a:pathLst>
                    <a:path w="103" h="127">
                      <a:moveTo>
                        <a:pt x="23" y="0"/>
                      </a:moveTo>
                      <a:lnTo>
                        <a:pt x="102" y="0"/>
                      </a:lnTo>
                      <a:lnTo>
                        <a:pt x="53" y="126"/>
                      </a:lnTo>
                      <a:lnTo>
                        <a:pt x="0" y="122"/>
                      </a:lnTo>
                      <a:lnTo>
                        <a:pt x="23"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grpSp>
          <p:sp>
            <p:nvSpPr>
              <p:cNvPr id="856411" name="Freeform 347"/>
              <p:cNvSpPr>
                <a:spLocks/>
              </p:cNvSpPr>
              <p:nvPr/>
            </p:nvSpPr>
            <p:spPr bwMode="auto">
              <a:xfrm>
                <a:off x="4481" y="1989"/>
                <a:ext cx="76" cy="149"/>
              </a:xfrm>
              <a:custGeom>
                <a:avLst/>
                <a:gdLst/>
                <a:ahLst/>
                <a:cxnLst>
                  <a:cxn ang="0">
                    <a:pos x="42" y="0"/>
                  </a:cxn>
                  <a:cxn ang="0">
                    <a:pos x="35" y="40"/>
                  </a:cxn>
                  <a:cxn ang="0">
                    <a:pos x="46" y="121"/>
                  </a:cxn>
                  <a:cxn ang="0">
                    <a:pos x="0" y="143"/>
                  </a:cxn>
                  <a:cxn ang="0">
                    <a:pos x="20" y="148"/>
                  </a:cxn>
                  <a:cxn ang="0">
                    <a:pos x="75" y="121"/>
                  </a:cxn>
                  <a:cxn ang="0">
                    <a:pos x="61" y="4"/>
                  </a:cxn>
                  <a:cxn ang="0">
                    <a:pos x="42" y="0"/>
                  </a:cxn>
                </a:cxnLst>
                <a:rect l="0" t="0" r="r" b="b"/>
                <a:pathLst>
                  <a:path w="76" h="149">
                    <a:moveTo>
                      <a:pt x="42" y="0"/>
                    </a:moveTo>
                    <a:lnTo>
                      <a:pt x="35" y="40"/>
                    </a:lnTo>
                    <a:lnTo>
                      <a:pt x="46" y="121"/>
                    </a:lnTo>
                    <a:lnTo>
                      <a:pt x="0" y="143"/>
                    </a:lnTo>
                    <a:lnTo>
                      <a:pt x="20" y="148"/>
                    </a:lnTo>
                    <a:lnTo>
                      <a:pt x="75" y="121"/>
                    </a:lnTo>
                    <a:lnTo>
                      <a:pt x="61" y="4"/>
                    </a:lnTo>
                    <a:lnTo>
                      <a:pt x="42" y="0"/>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412" name="Freeform 348"/>
              <p:cNvSpPr>
                <a:spLocks/>
              </p:cNvSpPr>
              <p:nvPr/>
            </p:nvSpPr>
            <p:spPr bwMode="auto">
              <a:xfrm>
                <a:off x="4511" y="1810"/>
                <a:ext cx="242" cy="366"/>
              </a:xfrm>
              <a:custGeom>
                <a:avLst/>
                <a:gdLst/>
                <a:ahLst/>
                <a:cxnLst>
                  <a:cxn ang="0">
                    <a:pos x="116" y="0"/>
                  </a:cxn>
                  <a:cxn ang="0">
                    <a:pos x="136" y="18"/>
                  </a:cxn>
                  <a:cxn ang="0">
                    <a:pos x="188" y="38"/>
                  </a:cxn>
                  <a:cxn ang="0">
                    <a:pos x="237" y="310"/>
                  </a:cxn>
                  <a:cxn ang="0">
                    <a:pos x="241" y="365"/>
                  </a:cxn>
                  <a:cxn ang="0">
                    <a:pos x="54" y="365"/>
                  </a:cxn>
                  <a:cxn ang="0">
                    <a:pos x="32" y="192"/>
                  </a:cxn>
                  <a:cxn ang="0">
                    <a:pos x="0" y="186"/>
                  </a:cxn>
                  <a:cxn ang="0">
                    <a:pos x="18" y="95"/>
                  </a:cxn>
                  <a:cxn ang="0">
                    <a:pos x="66" y="42"/>
                  </a:cxn>
                  <a:cxn ang="0">
                    <a:pos x="66" y="131"/>
                  </a:cxn>
                  <a:cxn ang="0">
                    <a:pos x="116" y="0"/>
                  </a:cxn>
                </a:cxnLst>
                <a:rect l="0" t="0" r="r" b="b"/>
                <a:pathLst>
                  <a:path w="242" h="366">
                    <a:moveTo>
                      <a:pt x="116" y="0"/>
                    </a:moveTo>
                    <a:lnTo>
                      <a:pt x="136" y="18"/>
                    </a:lnTo>
                    <a:lnTo>
                      <a:pt x="188" y="38"/>
                    </a:lnTo>
                    <a:lnTo>
                      <a:pt x="237" y="310"/>
                    </a:lnTo>
                    <a:lnTo>
                      <a:pt x="241" y="365"/>
                    </a:lnTo>
                    <a:lnTo>
                      <a:pt x="54" y="365"/>
                    </a:lnTo>
                    <a:lnTo>
                      <a:pt x="32" y="192"/>
                    </a:lnTo>
                    <a:lnTo>
                      <a:pt x="0" y="186"/>
                    </a:lnTo>
                    <a:lnTo>
                      <a:pt x="18" y="95"/>
                    </a:lnTo>
                    <a:lnTo>
                      <a:pt x="66" y="42"/>
                    </a:lnTo>
                    <a:lnTo>
                      <a:pt x="66" y="131"/>
                    </a:lnTo>
                    <a:lnTo>
                      <a:pt x="116"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413" name="Freeform 349"/>
              <p:cNvSpPr>
                <a:spLocks/>
              </p:cNvSpPr>
              <p:nvPr/>
            </p:nvSpPr>
            <p:spPr bwMode="auto">
              <a:xfrm>
                <a:off x="4417" y="2121"/>
                <a:ext cx="200" cy="51"/>
              </a:xfrm>
              <a:custGeom>
                <a:avLst/>
                <a:gdLst/>
                <a:ahLst/>
                <a:cxnLst>
                  <a:cxn ang="0">
                    <a:pos x="0" y="13"/>
                  </a:cxn>
                  <a:cxn ang="0">
                    <a:pos x="145" y="0"/>
                  </a:cxn>
                  <a:cxn ang="0">
                    <a:pos x="199" y="39"/>
                  </a:cxn>
                  <a:cxn ang="0">
                    <a:pos x="97" y="50"/>
                  </a:cxn>
                  <a:cxn ang="0">
                    <a:pos x="71" y="43"/>
                  </a:cxn>
                  <a:cxn ang="0">
                    <a:pos x="0" y="13"/>
                  </a:cxn>
                </a:cxnLst>
                <a:rect l="0" t="0" r="r" b="b"/>
                <a:pathLst>
                  <a:path w="200" h="51">
                    <a:moveTo>
                      <a:pt x="0" y="13"/>
                    </a:moveTo>
                    <a:lnTo>
                      <a:pt x="145" y="0"/>
                    </a:lnTo>
                    <a:lnTo>
                      <a:pt x="199" y="39"/>
                    </a:lnTo>
                    <a:lnTo>
                      <a:pt x="97" y="50"/>
                    </a:lnTo>
                    <a:lnTo>
                      <a:pt x="71" y="43"/>
                    </a:lnTo>
                    <a:lnTo>
                      <a:pt x="0" y="13"/>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414" name="Freeform 350"/>
              <p:cNvSpPr>
                <a:spLocks/>
              </p:cNvSpPr>
              <p:nvPr/>
            </p:nvSpPr>
            <p:spPr bwMode="auto">
              <a:xfrm>
                <a:off x="4490" y="1999"/>
                <a:ext cx="204" cy="197"/>
              </a:xfrm>
              <a:custGeom>
                <a:avLst/>
                <a:gdLst/>
                <a:ahLst/>
                <a:cxnLst>
                  <a:cxn ang="0">
                    <a:pos x="155" y="7"/>
                  </a:cxn>
                  <a:cxn ang="0">
                    <a:pos x="160" y="64"/>
                  </a:cxn>
                  <a:cxn ang="0">
                    <a:pos x="30" y="130"/>
                  </a:cxn>
                  <a:cxn ang="0">
                    <a:pos x="30" y="173"/>
                  </a:cxn>
                  <a:cxn ang="0">
                    <a:pos x="0" y="165"/>
                  </a:cxn>
                  <a:cxn ang="0">
                    <a:pos x="19" y="196"/>
                  </a:cxn>
                  <a:cxn ang="0">
                    <a:pos x="59" y="196"/>
                  </a:cxn>
                  <a:cxn ang="0">
                    <a:pos x="81" y="150"/>
                  </a:cxn>
                  <a:cxn ang="0">
                    <a:pos x="203" y="98"/>
                  </a:cxn>
                  <a:cxn ang="0">
                    <a:pos x="203" y="0"/>
                  </a:cxn>
                  <a:cxn ang="0">
                    <a:pos x="155" y="7"/>
                  </a:cxn>
                </a:cxnLst>
                <a:rect l="0" t="0" r="r" b="b"/>
                <a:pathLst>
                  <a:path w="204" h="197">
                    <a:moveTo>
                      <a:pt x="155" y="7"/>
                    </a:moveTo>
                    <a:lnTo>
                      <a:pt x="160" y="64"/>
                    </a:lnTo>
                    <a:lnTo>
                      <a:pt x="30" y="130"/>
                    </a:lnTo>
                    <a:lnTo>
                      <a:pt x="30" y="173"/>
                    </a:lnTo>
                    <a:lnTo>
                      <a:pt x="0" y="165"/>
                    </a:lnTo>
                    <a:lnTo>
                      <a:pt x="19" y="196"/>
                    </a:lnTo>
                    <a:lnTo>
                      <a:pt x="59" y="196"/>
                    </a:lnTo>
                    <a:lnTo>
                      <a:pt x="81" y="150"/>
                    </a:lnTo>
                    <a:lnTo>
                      <a:pt x="203" y="98"/>
                    </a:lnTo>
                    <a:lnTo>
                      <a:pt x="203" y="0"/>
                    </a:lnTo>
                    <a:lnTo>
                      <a:pt x="155" y="7"/>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415" name="Freeform 351"/>
              <p:cNvSpPr>
                <a:spLocks/>
              </p:cNvSpPr>
              <p:nvPr/>
            </p:nvSpPr>
            <p:spPr bwMode="auto">
              <a:xfrm>
                <a:off x="4634" y="1849"/>
                <a:ext cx="87" cy="166"/>
              </a:xfrm>
              <a:custGeom>
                <a:avLst/>
                <a:gdLst/>
                <a:ahLst/>
                <a:cxnLst>
                  <a:cxn ang="0">
                    <a:pos x="64" y="0"/>
                  </a:cxn>
                  <a:cxn ang="0">
                    <a:pos x="0" y="72"/>
                  </a:cxn>
                  <a:cxn ang="0">
                    <a:pos x="5" y="165"/>
                  </a:cxn>
                  <a:cxn ang="0">
                    <a:pos x="86" y="153"/>
                  </a:cxn>
                  <a:cxn ang="0">
                    <a:pos x="64" y="0"/>
                  </a:cxn>
                </a:cxnLst>
                <a:rect l="0" t="0" r="r" b="b"/>
                <a:pathLst>
                  <a:path w="87" h="166">
                    <a:moveTo>
                      <a:pt x="64" y="0"/>
                    </a:moveTo>
                    <a:lnTo>
                      <a:pt x="0" y="72"/>
                    </a:lnTo>
                    <a:lnTo>
                      <a:pt x="5" y="165"/>
                    </a:lnTo>
                    <a:lnTo>
                      <a:pt x="86" y="153"/>
                    </a:lnTo>
                    <a:lnTo>
                      <a:pt x="64"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416" name="Freeform 352"/>
              <p:cNvSpPr>
                <a:spLocks/>
              </p:cNvSpPr>
              <p:nvPr/>
            </p:nvSpPr>
            <p:spPr bwMode="auto">
              <a:xfrm>
                <a:off x="4574" y="1814"/>
                <a:ext cx="53" cy="129"/>
              </a:xfrm>
              <a:custGeom>
                <a:avLst/>
                <a:gdLst/>
                <a:ahLst/>
                <a:cxnLst>
                  <a:cxn ang="0">
                    <a:pos x="3" y="128"/>
                  </a:cxn>
                  <a:cxn ang="0">
                    <a:pos x="0" y="49"/>
                  </a:cxn>
                  <a:cxn ang="0">
                    <a:pos x="52" y="0"/>
                  </a:cxn>
                  <a:cxn ang="0">
                    <a:pos x="3" y="128"/>
                  </a:cxn>
                </a:cxnLst>
                <a:rect l="0" t="0" r="r" b="b"/>
                <a:pathLst>
                  <a:path w="53" h="129">
                    <a:moveTo>
                      <a:pt x="3" y="128"/>
                    </a:moveTo>
                    <a:lnTo>
                      <a:pt x="0" y="49"/>
                    </a:lnTo>
                    <a:lnTo>
                      <a:pt x="52" y="0"/>
                    </a:lnTo>
                    <a:lnTo>
                      <a:pt x="3" y="128"/>
                    </a:lnTo>
                  </a:path>
                </a:pathLst>
              </a:custGeom>
              <a:solidFill>
                <a:srgbClr val="FFCC99"/>
              </a:solidFill>
              <a:ln w="12700" cap="rnd" cmpd="sng">
                <a:solidFill>
                  <a:srgbClr val="000000"/>
                </a:solidFill>
                <a:prstDash val="solid"/>
                <a:round/>
                <a:headEnd/>
                <a:tailEnd/>
              </a:ln>
              <a:effectLst/>
            </p:spPr>
            <p:txBody>
              <a:bodyPr/>
              <a:lstStyle/>
              <a:p>
                <a:endParaRPr lang="en-IN" dirty="0"/>
              </a:p>
            </p:txBody>
          </p:sp>
          <p:sp>
            <p:nvSpPr>
              <p:cNvPr id="856417" name="Freeform 353"/>
              <p:cNvSpPr>
                <a:spLocks/>
              </p:cNvSpPr>
              <p:nvPr/>
            </p:nvSpPr>
            <p:spPr bwMode="auto">
              <a:xfrm>
                <a:off x="4575" y="1808"/>
                <a:ext cx="72" cy="137"/>
              </a:xfrm>
              <a:custGeom>
                <a:avLst/>
                <a:gdLst/>
                <a:ahLst/>
                <a:cxnLst>
                  <a:cxn ang="0">
                    <a:pos x="51" y="0"/>
                  </a:cxn>
                  <a:cxn ang="0">
                    <a:pos x="71" y="20"/>
                  </a:cxn>
                  <a:cxn ang="0">
                    <a:pos x="46" y="86"/>
                  </a:cxn>
                  <a:cxn ang="0">
                    <a:pos x="0" y="136"/>
                  </a:cxn>
                  <a:cxn ang="0">
                    <a:pos x="51" y="0"/>
                  </a:cxn>
                </a:cxnLst>
                <a:rect l="0" t="0" r="r" b="b"/>
                <a:pathLst>
                  <a:path w="72" h="137">
                    <a:moveTo>
                      <a:pt x="51" y="0"/>
                    </a:moveTo>
                    <a:lnTo>
                      <a:pt x="71" y="20"/>
                    </a:lnTo>
                    <a:lnTo>
                      <a:pt x="46" y="86"/>
                    </a:lnTo>
                    <a:lnTo>
                      <a:pt x="0" y="136"/>
                    </a:lnTo>
                    <a:lnTo>
                      <a:pt x="51"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418" name="Freeform 354"/>
              <p:cNvSpPr>
                <a:spLocks/>
              </p:cNvSpPr>
              <p:nvPr/>
            </p:nvSpPr>
            <p:spPr bwMode="auto">
              <a:xfrm>
                <a:off x="4551" y="1850"/>
                <a:ext cx="25" cy="92"/>
              </a:xfrm>
              <a:custGeom>
                <a:avLst/>
                <a:gdLst/>
                <a:ahLst/>
                <a:cxnLst>
                  <a:cxn ang="0">
                    <a:pos x="24" y="0"/>
                  </a:cxn>
                  <a:cxn ang="0">
                    <a:pos x="0" y="29"/>
                  </a:cxn>
                  <a:cxn ang="0">
                    <a:pos x="24" y="91"/>
                  </a:cxn>
                  <a:cxn ang="0">
                    <a:pos x="24" y="0"/>
                  </a:cxn>
                </a:cxnLst>
                <a:rect l="0" t="0" r="r" b="b"/>
                <a:pathLst>
                  <a:path w="25" h="92">
                    <a:moveTo>
                      <a:pt x="24" y="0"/>
                    </a:moveTo>
                    <a:lnTo>
                      <a:pt x="0" y="29"/>
                    </a:lnTo>
                    <a:lnTo>
                      <a:pt x="24" y="91"/>
                    </a:lnTo>
                    <a:lnTo>
                      <a:pt x="24" y="0"/>
                    </a:lnTo>
                  </a:path>
                </a:pathLst>
              </a:custGeom>
              <a:solidFill>
                <a:srgbClr val="FFFFFF"/>
              </a:solidFill>
              <a:ln w="12700" cap="rnd" cmpd="sng">
                <a:solidFill>
                  <a:srgbClr val="000000"/>
                </a:solidFill>
                <a:prstDash val="solid"/>
                <a:round/>
                <a:headEnd/>
                <a:tailEnd/>
              </a:ln>
              <a:effectLst/>
            </p:spPr>
            <p:txBody>
              <a:bodyPr/>
              <a:lstStyle/>
              <a:p>
                <a:endParaRPr lang="en-IN" dirty="0"/>
              </a:p>
            </p:txBody>
          </p:sp>
          <p:sp>
            <p:nvSpPr>
              <p:cNvPr id="856419" name="Rectangle 355"/>
              <p:cNvSpPr>
                <a:spLocks noChangeArrowheads="1"/>
              </p:cNvSpPr>
              <p:nvPr/>
            </p:nvSpPr>
            <p:spPr bwMode="auto">
              <a:xfrm>
                <a:off x="4597" y="1931"/>
                <a:ext cx="30" cy="18"/>
              </a:xfrm>
              <a:prstGeom prst="rect">
                <a:avLst/>
              </a:prstGeom>
              <a:solidFill>
                <a:srgbClr val="FFFFFF"/>
              </a:solidFill>
              <a:ln w="12700">
                <a:solidFill>
                  <a:srgbClr val="000000"/>
                </a:solidFill>
                <a:miter lim="800000"/>
                <a:headEnd/>
                <a:tailEnd/>
              </a:ln>
              <a:effectLst/>
            </p:spPr>
            <p:txBody>
              <a:bodyPr wrap="none" anchor="ctr"/>
              <a:lstStyle/>
              <a:p>
                <a:endParaRPr lang="en-IN" dirty="0"/>
              </a:p>
            </p:txBody>
          </p:sp>
          <p:sp>
            <p:nvSpPr>
              <p:cNvPr id="856420" name="Oval 356"/>
              <p:cNvSpPr>
                <a:spLocks noChangeArrowheads="1"/>
              </p:cNvSpPr>
              <p:nvPr/>
            </p:nvSpPr>
            <p:spPr bwMode="auto">
              <a:xfrm>
                <a:off x="4521" y="1718"/>
                <a:ext cx="104" cy="140"/>
              </a:xfrm>
              <a:prstGeom prst="ellipse">
                <a:avLst/>
              </a:prstGeom>
              <a:solidFill>
                <a:srgbClr val="FFCC99"/>
              </a:solidFill>
              <a:ln w="12700">
                <a:solidFill>
                  <a:srgbClr val="000000"/>
                </a:solidFill>
                <a:round/>
                <a:headEnd/>
                <a:tailEnd/>
              </a:ln>
              <a:effectLst/>
            </p:spPr>
            <p:txBody>
              <a:bodyPr wrap="none" anchor="ctr"/>
              <a:lstStyle/>
              <a:p>
                <a:endParaRPr lang="en-IN" dirty="0"/>
              </a:p>
            </p:txBody>
          </p:sp>
          <p:sp>
            <p:nvSpPr>
              <p:cNvPr id="856421" name="Line 357"/>
              <p:cNvSpPr>
                <a:spLocks noChangeShapeType="1"/>
              </p:cNvSpPr>
              <p:nvPr/>
            </p:nvSpPr>
            <p:spPr bwMode="auto">
              <a:xfrm flipH="1" flipV="1">
                <a:off x="4530" y="1904"/>
                <a:ext cx="14" cy="100"/>
              </a:xfrm>
              <a:prstGeom prst="line">
                <a:avLst/>
              </a:prstGeom>
              <a:noFill/>
              <a:ln w="12700">
                <a:solidFill>
                  <a:srgbClr val="000000"/>
                </a:solidFill>
                <a:round/>
                <a:headEnd type="none" w="sm" len="sm"/>
                <a:tailEnd type="none" w="sm" len="sm"/>
              </a:ln>
              <a:effectLst/>
            </p:spPr>
            <p:txBody>
              <a:bodyPr/>
              <a:lstStyle/>
              <a:p>
                <a:endParaRPr lang="en-IN" dirty="0"/>
              </a:p>
            </p:txBody>
          </p:sp>
        </p:grpSp>
      </p:grpSp>
      <p:sp>
        <p:nvSpPr>
          <p:cNvPr id="856423" name="Rectangle 359"/>
          <p:cNvSpPr>
            <a:spLocks noChangeArrowheads="1"/>
          </p:cNvSpPr>
          <p:nvPr/>
        </p:nvSpPr>
        <p:spPr bwMode="auto">
          <a:xfrm>
            <a:off x="1524001" y="6521450"/>
            <a:ext cx="3604641" cy="338554"/>
          </a:xfrm>
          <a:prstGeom prst="rect">
            <a:avLst/>
          </a:prstGeom>
          <a:noFill/>
          <a:ln w="9525">
            <a:noFill/>
            <a:miter lim="800000"/>
            <a:headEnd/>
            <a:tailEnd/>
          </a:ln>
          <a:effectLst/>
        </p:spPr>
        <p:txBody>
          <a:bodyPr wrap="none">
            <a:spAutoFit/>
          </a:bodyPr>
          <a:lstStyle/>
          <a:p>
            <a:pPr eaLnBrk="0" hangingPunct="0">
              <a:spcBef>
                <a:spcPts val="500"/>
              </a:spcBef>
              <a:spcAft>
                <a:spcPts val="500"/>
              </a:spcAft>
            </a:pPr>
            <a:r>
              <a:rPr lang="fr-FR" sz="1600" dirty="0">
                <a:solidFill>
                  <a:srgbClr val="000099"/>
                </a:solidFill>
              </a:rPr>
              <a:t>Pittet D, </a:t>
            </a:r>
            <a:r>
              <a:rPr lang="fr-FR" sz="1600" i="1" dirty="0">
                <a:solidFill>
                  <a:srgbClr val="000099"/>
                </a:solidFill>
              </a:rPr>
              <a:t>Am J Infect Control</a:t>
            </a:r>
            <a:r>
              <a:rPr lang="fr-FR" sz="1600" dirty="0">
                <a:solidFill>
                  <a:srgbClr val="000099"/>
                </a:solidFill>
              </a:rPr>
              <a:t> 2005, 33:258</a:t>
            </a:r>
          </a:p>
        </p:txBody>
      </p:sp>
    </p:spTree>
    <p:extLst>
      <p:ext uri="{BB962C8B-B14F-4D97-AF65-F5344CB8AC3E}">
        <p14:creationId xmlns:p14="http://schemas.microsoft.com/office/powerpoint/2010/main" val="207402332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33600" y="4343400"/>
            <a:ext cx="1671638" cy="1843088"/>
            <a:chOff x="384" y="2736"/>
            <a:chExt cx="1053" cy="1161"/>
          </a:xfrm>
        </p:grpSpPr>
        <p:sp>
          <p:nvSpPr>
            <p:cNvPr id="1047557" name="AutoShape 5"/>
            <p:cNvSpPr>
              <a:spLocks noChangeArrowheads="1"/>
            </p:cNvSpPr>
            <p:nvPr/>
          </p:nvSpPr>
          <p:spPr bwMode="auto">
            <a:xfrm>
              <a:off x="816" y="2736"/>
              <a:ext cx="192" cy="384"/>
            </a:xfrm>
            <a:prstGeom prst="downArrow">
              <a:avLst>
                <a:gd name="adj1" fmla="val 50000"/>
                <a:gd name="adj2" fmla="val 50000"/>
              </a:avLst>
            </a:prstGeom>
            <a:solidFill>
              <a:srgbClr val="009900"/>
            </a:solidFill>
            <a:ln w="9525">
              <a:solidFill>
                <a:schemeClr val="tx1"/>
              </a:solidFill>
              <a:miter lim="800000"/>
              <a:headEnd/>
              <a:tailEnd/>
            </a:ln>
            <a:effectLst/>
          </p:spPr>
          <p:txBody>
            <a:bodyPr wrap="none" anchor="ctr"/>
            <a:lstStyle/>
            <a:p>
              <a:endParaRPr lang="en-IN" dirty="0"/>
            </a:p>
          </p:txBody>
        </p:sp>
        <p:sp>
          <p:nvSpPr>
            <p:cNvPr id="1047558" name="Text Box 6"/>
            <p:cNvSpPr txBox="1">
              <a:spLocks noChangeArrowheads="1"/>
            </p:cNvSpPr>
            <p:nvPr/>
          </p:nvSpPr>
          <p:spPr bwMode="auto">
            <a:xfrm>
              <a:off x="384" y="3143"/>
              <a:ext cx="1053" cy="754"/>
            </a:xfrm>
            <a:prstGeom prst="rect">
              <a:avLst/>
            </a:prstGeom>
            <a:noFill/>
            <a:ln w="9525">
              <a:solidFill>
                <a:schemeClr val="tx1"/>
              </a:solidFill>
              <a:miter lim="800000"/>
              <a:headEnd/>
              <a:tailEnd/>
            </a:ln>
            <a:effectLst/>
          </p:spPr>
          <p:txBody>
            <a:bodyPr wrap="none">
              <a:spAutoFit/>
            </a:bodyPr>
            <a:lstStyle/>
            <a:p>
              <a:pPr eaLnBrk="0" hangingPunct="0"/>
              <a:r>
                <a:rPr lang="fr-CH" sz="2400" dirty="0">
                  <a:latin typeface="Arial Narrow" pitchFamily="34" charset="0"/>
                </a:rPr>
                <a:t>State/country</a:t>
              </a:r>
            </a:p>
            <a:p>
              <a:pPr eaLnBrk="0" hangingPunct="0"/>
              <a:r>
                <a:rPr lang="fr-CH" sz="2400" dirty="0">
                  <a:latin typeface="Arial Narrow" pitchFamily="34" charset="0"/>
                </a:rPr>
                <a:t>epidemiology</a:t>
              </a:r>
            </a:p>
            <a:p>
              <a:pPr eaLnBrk="0" hangingPunct="0"/>
              <a:r>
                <a:rPr lang="fr-CH" sz="2400" dirty="0">
                  <a:latin typeface="Arial Narrow" pitchFamily="34" charset="0"/>
                </a:rPr>
                <a:t>program</a:t>
              </a:r>
              <a:endParaRPr lang="en-GB" sz="2400" dirty="0">
                <a:latin typeface="Arial Narrow" pitchFamily="34" charset="0"/>
              </a:endParaRPr>
            </a:p>
          </p:txBody>
        </p:sp>
      </p:grpSp>
      <p:grpSp>
        <p:nvGrpSpPr>
          <p:cNvPr id="3" name="Group 7"/>
          <p:cNvGrpSpPr>
            <a:grpSpLocks/>
          </p:cNvGrpSpPr>
          <p:nvPr/>
        </p:nvGrpSpPr>
        <p:grpSpPr bwMode="auto">
          <a:xfrm>
            <a:off x="3911600" y="4343400"/>
            <a:ext cx="1574800" cy="1828800"/>
            <a:chOff x="1504" y="2736"/>
            <a:chExt cx="992" cy="1152"/>
          </a:xfrm>
        </p:grpSpPr>
        <p:sp>
          <p:nvSpPr>
            <p:cNvPr id="1047560" name="AutoShape 8"/>
            <p:cNvSpPr>
              <a:spLocks noChangeArrowheads="1"/>
            </p:cNvSpPr>
            <p:nvPr/>
          </p:nvSpPr>
          <p:spPr bwMode="auto">
            <a:xfrm>
              <a:off x="1872" y="2736"/>
              <a:ext cx="192" cy="384"/>
            </a:xfrm>
            <a:prstGeom prst="downArrow">
              <a:avLst>
                <a:gd name="adj1" fmla="val 50000"/>
                <a:gd name="adj2" fmla="val 50000"/>
              </a:avLst>
            </a:prstGeom>
            <a:solidFill>
              <a:srgbClr val="009900"/>
            </a:solidFill>
            <a:ln w="9525">
              <a:solidFill>
                <a:schemeClr val="tx1"/>
              </a:solidFill>
              <a:miter lim="800000"/>
              <a:headEnd/>
              <a:tailEnd/>
            </a:ln>
            <a:effectLst/>
          </p:spPr>
          <p:txBody>
            <a:bodyPr wrap="none" anchor="ctr"/>
            <a:lstStyle/>
            <a:p>
              <a:endParaRPr lang="en-IN" dirty="0"/>
            </a:p>
          </p:txBody>
        </p:sp>
        <p:sp>
          <p:nvSpPr>
            <p:cNvPr id="1047561" name="Text Box 9"/>
            <p:cNvSpPr txBox="1">
              <a:spLocks noChangeArrowheads="1"/>
            </p:cNvSpPr>
            <p:nvPr/>
          </p:nvSpPr>
          <p:spPr bwMode="auto">
            <a:xfrm>
              <a:off x="1504" y="3134"/>
              <a:ext cx="992" cy="754"/>
            </a:xfrm>
            <a:prstGeom prst="rect">
              <a:avLst/>
            </a:prstGeom>
            <a:noFill/>
            <a:ln w="9525">
              <a:solidFill>
                <a:schemeClr val="tx1"/>
              </a:solidFill>
              <a:miter lim="800000"/>
              <a:headEnd/>
              <a:tailEnd/>
            </a:ln>
            <a:effectLst/>
          </p:spPr>
          <p:txBody>
            <a:bodyPr wrap="none">
              <a:spAutoFit/>
            </a:bodyPr>
            <a:lstStyle/>
            <a:p>
              <a:pPr eaLnBrk="0" hangingPunct="0"/>
              <a:r>
                <a:rPr lang="fr-CH" sz="2400" dirty="0">
                  <a:latin typeface="Arial Narrow" pitchFamily="34" charset="0"/>
                </a:rPr>
                <a:t>International</a:t>
              </a:r>
            </a:p>
            <a:p>
              <a:pPr eaLnBrk="0" hangingPunct="0"/>
              <a:r>
                <a:rPr lang="fr-CH" sz="2400" dirty="0">
                  <a:latin typeface="Arial Narrow" pitchFamily="34" charset="0"/>
                </a:rPr>
                <a:t>surveillance</a:t>
              </a:r>
            </a:p>
            <a:p>
              <a:pPr eaLnBrk="0" hangingPunct="0"/>
              <a:r>
                <a:rPr lang="fr-CH" sz="2400" dirty="0">
                  <a:latin typeface="Arial Narrow" pitchFamily="34" charset="0"/>
                </a:rPr>
                <a:t>systems</a:t>
              </a:r>
              <a:endParaRPr lang="en-GB" sz="2400" dirty="0">
                <a:latin typeface="Arial Narrow" pitchFamily="34" charset="0"/>
              </a:endParaRPr>
            </a:p>
          </p:txBody>
        </p:sp>
      </p:grpSp>
      <p:grpSp>
        <p:nvGrpSpPr>
          <p:cNvPr id="4" name="Group 10"/>
          <p:cNvGrpSpPr>
            <a:grpSpLocks/>
          </p:cNvGrpSpPr>
          <p:nvPr/>
        </p:nvGrpSpPr>
        <p:grpSpPr bwMode="auto">
          <a:xfrm>
            <a:off x="5638803" y="4343403"/>
            <a:ext cx="1281113" cy="1463675"/>
            <a:chOff x="2592" y="2736"/>
            <a:chExt cx="807" cy="922"/>
          </a:xfrm>
        </p:grpSpPr>
        <p:sp>
          <p:nvSpPr>
            <p:cNvPr id="1047563" name="AutoShape 11"/>
            <p:cNvSpPr>
              <a:spLocks noChangeArrowheads="1"/>
            </p:cNvSpPr>
            <p:nvPr/>
          </p:nvSpPr>
          <p:spPr bwMode="auto">
            <a:xfrm>
              <a:off x="2880" y="2736"/>
              <a:ext cx="192" cy="384"/>
            </a:xfrm>
            <a:prstGeom prst="downArrow">
              <a:avLst>
                <a:gd name="adj1" fmla="val 50000"/>
                <a:gd name="adj2" fmla="val 50000"/>
              </a:avLst>
            </a:prstGeom>
            <a:solidFill>
              <a:srgbClr val="009900"/>
            </a:solidFill>
            <a:ln w="9525">
              <a:solidFill>
                <a:schemeClr val="tx1"/>
              </a:solidFill>
              <a:miter lim="800000"/>
              <a:headEnd/>
              <a:tailEnd/>
            </a:ln>
            <a:effectLst/>
          </p:spPr>
          <p:txBody>
            <a:bodyPr wrap="none" anchor="ctr"/>
            <a:lstStyle/>
            <a:p>
              <a:endParaRPr lang="en-IN" dirty="0"/>
            </a:p>
          </p:txBody>
        </p:sp>
        <p:sp>
          <p:nvSpPr>
            <p:cNvPr id="1047564" name="Text Box 12"/>
            <p:cNvSpPr txBox="1">
              <a:spLocks noChangeArrowheads="1"/>
            </p:cNvSpPr>
            <p:nvPr/>
          </p:nvSpPr>
          <p:spPr bwMode="auto">
            <a:xfrm>
              <a:off x="2592" y="3134"/>
              <a:ext cx="807" cy="524"/>
            </a:xfrm>
            <a:prstGeom prst="rect">
              <a:avLst/>
            </a:prstGeom>
            <a:noFill/>
            <a:ln w="9525">
              <a:solidFill>
                <a:schemeClr val="tx1"/>
              </a:solidFill>
              <a:miter lim="800000"/>
              <a:headEnd/>
              <a:tailEnd/>
            </a:ln>
            <a:effectLst/>
          </p:spPr>
          <p:txBody>
            <a:bodyPr wrap="none">
              <a:spAutoFit/>
            </a:bodyPr>
            <a:lstStyle/>
            <a:p>
              <a:pPr eaLnBrk="0" hangingPunct="0"/>
              <a:r>
                <a:rPr lang="fr-CH" sz="2400" dirty="0">
                  <a:latin typeface="Arial Narrow" pitchFamily="34" charset="0"/>
                </a:rPr>
                <a:t>Financing</a:t>
              </a:r>
            </a:p>
            <a:p>
              <a:pPr eaLnBrk="0" hangingPunct="0"/>
              <a:r>
                <a:rPr lang="fr-CH" sz="2400" dirty="0">
                  <a:latin typeface="Arial Narrow" pitchFamily="34" charset="0"/>
                </a:rPr>
                <a:t>bodies</a:t>
              </a:r>
              <a:endParaRPr lang="en-GB" sz="2400" dirty="0">
                <a:latin typeface="Arial Narrow" pitchFamily="34" charset="0"/>
              </a:endParaRPr>
            </a:p>
          </p:txBody>
        </p:sp>
      </p:grpSp>
      <p:grpSp>
        <p:nvGrpSpPr>
          <p:cNvPr id="5" name="Group 13"/>
          <p:cNvGrpSpPr>
            <a:grpSpLocks/>
          </p:cNvGrpSpPr>
          <p:nvPr/>
        </p:nvGrpSpPr>
        <p:grpSpPr bwMode="auto">
          <a:xfrm>
            <a:off x="7104066" y="4149725"/>
            <a:ext cx="1804987" cy="1517650"/>
            <a:chOff x="3504" y="2592"/>
            <a:chExt cx="1137" cy="956"/>
          </a:xfrm>
        </p:grpSpPr>
        <p:sp>
          <p:nvSpPr>
            <p:cNvPr id="1047566" name="AutoShape 14"/>
            <p:cNvSpPr>
              <a:spLocks noChangeArrowheads="1"/>
            </p:cNvSpPr>
            <p:nvPr/>
          </p:nvSpPr>
          <p:spPr bwMode="auto">
            <a:xfrm rot="-2169044">
              <a:off x="3504" y="2592"/>
              <a:ext cx="192" cy="384"/>
            </a:xfrm>
            <a:prstGeom prst="downArrow">
              <a:avLst>
                <a:gd name="adj1" fmla="val 50000"/>
                <a:gd name="adj2" fmla="val 50000"/>
              </a:avLst>
            </a:prstGeom>
            <a:solidFill>
              <a:srgbClr val="009900"/>
            </a:solidFill>
            <a:ln w="9525">
              <a:solidFill>
                <a:schemeClr val="tx1"/>
              </a:solidFill>
              <a:miter lim="800000"/>
              <a:headEnd/>
              <a:tailEnd/>
            </a:ln>
            <a:effectLst/>
          </p:spPr>
          <p:txBody>
            <a:bodyPr wrap="none" anchor="ctr"/>
            <a:lstStyle/>
            <a:p>
              <a:endParaRPr lang="en-IN" dirty="0"/>
            </a:p>
          </p:txBody>
        </p:sp>
        <p:sp>
          <p:nvSpPr>
            <p:cNvPr id="1047567" name="Text Box 15"/>
            <p:cNvSpPr txBox="1">
              <a:spLocks noChangeArrowheads="1"/>
            </p:cNvSpPr>
            <p:nvPr/>
          </p:nvSpPr>
          <p:spPr bwMode="auto">
            <a:xfrm>
              <a:off x="3561" y="3024"/>
              <a:ext cx="1080" cy="524"/>
            </a:xfrm>
            <a:prstGeom prst="rect">
              <a:avLst/>
            </a:prstGeom>
            <a:noFill/>
            <a:ln w="9525">
              <a:solidFill>
                <a:schemeClr val="tx1"/>
              </a:solidFill>
              <a:miter lim="800000"/>
              <a:headEnd/>
              <a:tailEnd/>
            </a:ln>
            <a:effectLst/>
          </p:spPr>
          <p:txBody>
            <a:bodyPr wrap="none">
              <a:spAutoFit/>
            </a:bodyPr>
            <a:lstStyle/>
            <a:p>
              <a:pPr eaLnBrk="0" hangingPunct="0"/>
              <a:r>
                <a:rPr lang="fr-CH" sz="2400" dirty="0">
                  <a:latin typeface="Arial Narrow" pitchFamily="34" charset="0"/>
                </a:rPr>
                <a:t>Patient safety</a:t>
              </a:r>
            </a:p>
            <a:p>
              <a:pPr eaLnBrk="0" hangingPunct="0"/>
              <a:r>
                <a:rPr lang="fr-CH" sz="2400" dirty="0">
                  <a:latin typeface="Arial Narrow" pitchFamily="34" charset="0"/>
                </a:rPr>
                <a:t>promotion</a:t>
              </a:r>
              <a:endParaRPr lang="en-GB" sz="2400" dirty="0">
                <a:latin typeface="Arial Narrow" pitchFamily="34" charset="0"/>
              </a:endParaRPr>
            </a:p>
          </p:txBody>
        </p:sp>
      </p:grpSp>
      <p:grpSp>
        <p:nvGrpSpPr>
          <p:cNvPr id="6" name="Group 16"/>
          <p:cNvGrpSpPr>
            <a:grpSpLocks/>
          </p:cNvGrpSpPr>
          <p:nvPr/>
        </p:nvGrpSpPr>
        <p:grpSpPr bwMode="auto">
          <a:xfrm>
            <a:off x="7010403" y="1676403"/>
            <a:ext cx="3622675" cy="2657475"/>
            <a:chOff x="3456" y="1056"/>
            <a:chExt cx="2282" cy="1674"/>
          </a:xfrm>
        </p:grpSpPr>
        <p:sp>
          <p:nvSpPr>
            <p:cNvPr id="1047569" name="AutoShape 17"/>
            <p:cNvSpPr>
              <a:spLocks noChangeArrowheads="1"/>
            </p:cNvSpPr>
            <p:nvPr/>
          </p:nvSpPr>
          <p:spPr bwMode="auto">
            <a:xfrm rot="-5280819">
              <a:off x="3552" y="1920"/>
              <a:ext cx="192" cy="384"/>
            </a:xfrm>
            <a:prstGeom prst="downArrow">
              <a:avLst>
                <a:gd name="adj1" fmla="val 50000"/>
                <a:gd name="adj2" fmla="val 50000"/>
              </a:avLst>
            </a:prstGeom>
            <a:solidFill>
              <a:srgbClr val="009900"/>
            </a:solidFill>
            <a:ln w="9525">
              <a:solidFill>
                <a:schemeClr val="tx1"/>
              </a:solidFill>
              <a:miter lim="800000"/>
              <a:headEnd/>
              <a:tailEnd/>
            </a:ln>
            <a:effectLst/>
          </p:spPr>
          <p:txBody>
            <a:bodyPr wrap="none" anchor="ctr"/>
            <a:lstStyle/>
            <a:p>
              <a:endParaRPr lang="en-IN" dirty="0"/>
            </a:p>
          </p:txBody>
        </p:sp>
        <p:sp>
          <p:nvSpPr>
            <p:cNvPr id="1047570" name="AutoShape 18"/>
            <p:cNvSpPr>
              <a:spLocks noChangeArrowheads="1"/>
            </p:cNvSpPr>
            <p:nvPr/>
          </p:nvSpPr>
          <p:spPr bwMode="auto">
            <a:xfrm rot="-5280819">
              <a:off x="3552" y="1296"/>
              <a:ext cx="192" cy="384"/>
            </a:xfrm>
            <a:prstGeom prst="downArrow">
              <a:avLst>
                <a:gd name="adj1" fmla="val 50000"/>
                <a:gd name="adj2" fmla="val 50000"/>
              </a:avLst>
            </a:prstGeom>
            <a:solidFill>
              <a:srgbClr val="009900"/>
            </a:solidFill>
            <a:ln w="9525">
              <a:solidFill>
                <a:schemeClr val="tx1"/>
              </a:solidFill>
              <a:miter lim="800000"/>
              <a:headEnd/>
              <a:tailEnd/>
            </a:ln>
            <a:effectLst/>
          </p:spPr>
          <p:txBody>
            <a:bodyPr wrap="none" anchor="ctr"/>
            <a:lstStyle/>
            <a:p>
              <a:endParaRPr lang="en-IN" dirty="0"/>
            </a:p>
          </p:txBody>
        </p:sp>
        <p:sp>
          <p:nvSpPr>
            <p:cNvPr id="1047571" name="Text Box 19"/>
            <p:cNvSpPr txBox="1">
              <a:spLocks noChangeArrowheads="1"/>
            </p:cNvSpPr>
            <p:nvPr/>
          </p:nvSpPr>
          <p:spPr bwMode="auto">
            <a:xfrm>
              <a:off x="3888" y="1056"/>
              <a:ext cx="1850" cy="1674"/>
            </a:xfrm>
            <a:prstGeom prst="rect">
              <a:avLst/>
            </a:prstGeom>
            <a:noFill/>
            <a:ln w="9525">
              <a:solidFill>
                <a:schemeClr val="tx1"/>
              </a:solidFill>
              <a:miter lim="800000"/>
              <a:headEnd/>
              <a:tailEnd/>
            </a:ln>
            <a:effectLst/>
          </p:spPr>
          <p:txBody>
            <a:bodyPr wrap="none">
              <a:spAutoFit/>
            </a:bodyPr>
            <a:lstStyle/>
            <a:p>
              <a:pPr eaLnBrk="0" hangingPunct="0"/>
              <a:r>
                <a:rPr lang="fr-CH" sz="2400" dirty="0">
                  <a:latin typeface="Arial Narrow" pitchFamily="34" charset="0"/>
                </a:rPr>
                <a:t>Healthcare system:</a:t>
              </a:r>
            </a:p>
            <a:p>
              <a:pPr eaLnBrk="0" hangingPunct="0">
                <a:buFontTx/>
                <a:buChar char="-"/>
              </a:pPr>
              <a:r>
                <a:rPr lang="fr-CH" sz="2400" dirty="0">
                  <a:latin typeface="Arial Narrow" pitchFamily="34" charset="0"/>
                </a:rPr>
                <a:t>Hospitals</a:t>
              </a:r>
            </a:p>
            <a:p>
              <a:pPr eaLnBrk="0" hangingPunct="0">
                <a:buFontTx/>
                <a:buChar char="-"/>
              </a:pPr>
              <a:r>
                <a:rPr lang="fr-CH" sz="2400" dirty="0">
                  <a:latin typeface="Arial Narrow" pitchFamily="34" charset="0"/>
                </a:rPr>
                <a:t>Ambulatory services</a:t>
              </a:r>
            </a:p>
            <a:p>
              <a:pPr eaLnBrk="0" hangingPunct="0">
                <a:buFontTx/>
                <a:buChar char="-"/>
              </a:pPr>
              <a:r>
                <a:rPr lang="fr-CH" sz="2400" dirty="0">
                  <a:latin typeface="Arial Narrow" pitchFamily="34" charset="0"/>
                </a:rPr>
                <a:t>Nursing homes</a:t>
              </a:r>
            </a:p>
            <a:p>
              <a:pPr eaLnBrk="0" hangingPunct="0">
                <a:buFontTx/>
                <a:buChar char="-"/>
              </a:pPr>
              <a:r>
                <a:rPr lang="fr-CH" sz="2400" dirty="0">
                  <a:latin typeface="Arial Narrow" pitchFamily="34" charset="0"/>
                </a:rPr>
                <a:t>Long-term care facilities</a:t>
              </a:r>
            </a:p>
            <a:p>
              <a:pPr eaLnBrk="0" hangingPunct="0">
                <a:buFontTx/>
                <a:buChar char="-"/>
              </a:pPr>
              <a:r>
                <a:rPr lang="fr-CH" sz="2400" dirty="0">
                  <a:latin typeface="Arial Narrow" pitchFamily="34" charset="0"/>
                </a:rPr>
                <a:t>Home care delivery</a:t>
              </a:r>
            </a:p>
            <a:p>
              <a:pPr eaLnBrk="0" hangingPunct="0"/>
              <a:r>
                <a:rPr lang="fr-CH" sz="2400" dirty="0">
                  <a:latin typeface="Arial Narrow" pitchFamily="34" charset="0"/>
                </a:rPr>
                <a:t>  systems</a:t>
              </a:r>
              <a:endParaRPr lang="en-GB" sz="2400" dirty="0">
                <a:latin typeface="Arial Narrow" pitchFamily="34" charset="0"/>
              </a:endParaRPr>
            </a:p>
          </p:txBody>
        </p:sp>
      </p:grpSp>
      <p:sp>
        <p:nvSpPr>
          <p:cNvPr id="1047572" name="Rectangle 20"/>
          <p:cNvSpPr>
            <a:spLocks noChangeArrowheads="1"/>
          </p:cNvSpPr>
          <p:nvPr/>
        </p:nvSpPr>
        <p:spPr bwMode="auto">
          <a:xfrm>
            <a:off x="1524002" y="6510338"/>
            <a:ext cx="6237670" cy="338554"/>
          </a:xfrm>
          <a:prstGeom prst="rect">
            <a:avLst/>
          </a:prstGeom>
          <a:noFill/>
          <a:ln w="9525">
            <a:noFill/>
            <a:miter lim="800000"/>
            <a:headEnd/>
            <a:tailEnd/>
          </a:ln>
          <a:effectLst/>
        </p:spPr>
        <p:txBody>
          <a:bodyPr wrap="none">
            <a:spAutoFit/>
          </a:bodyPr>
          <a:lstStyle/>
          <a:p>
            <a:pPr eaLnBrk="0" hangingPunct="0">
              <a:spcBef>
                <a:spcPts val="500"/>
              </a:spcBef>
              <a:spcAft>
                <a:spcPts val="500"/>
              </a:spcAft>
            </a:pPr>
            <a:r>
              <a:rPr lang="fr-FR" sz="1600" dirty="0">
                <a:solidFill>
                  <a:srgbClr val="000099"/>
                </a:solidFill>
              </a:rPr>
              <a:t>Pittet &amp; Sax, </a:t>
            </a:r>
            <a:r>
              <a:rPr lang="fr-FR" sz="1600" i="1" dirty="0">
                <a:solidFill>
                  <a:srgbClr val="000099"/>
                </a:solidFill>
              </a:rPr>
              <a:t>Infectious Diseases. </a:t>
            </a:r>
            <a:r>
              <a:rPr lang="fr-FR" sz="1600" dirty="0">
                <a:solidFill>
                  <a:srgbClr val="000099"/>
                </a:solidFill>
              </a:rPr>
              <a:t>Cohen textbook (2</a:t>
            </a:r>
            <a:r>
              <a:rPr lang="fr-FR" sz="1600" baseline="30000" dirty="0">
                <a:solidFill>
                  <a:srgbClr val="000099"/>
                </a:solidFill>
              </a:rPr>
              <a:t>nd</a:t>
            </a:r>
            <a:r>
              <a:rPr lang="fr-FR" sz="1600" dirty="0">
                <a:solidFill>
                  <a:srgbClr val="000099"/>
                </a:solidFill>
              </a:rPr>
              <a:t> ed.), chap.85, 2004</a:t>
            </a:r>
          </a:p>
        </p:txBody>
      </p:sp>
      <p:grpSp>
        <p:nvGrpSpPr>
          <p:cNvPr id="7" name="Group 21"/>
          <p:cNvGrpSpPr>
            <a:grpSpLocks/>
          </p:cNvGrpSpPr>
          <p:nvPr/>
        </p:nvGrpSpPr>
        <p:grpSpPr bwMode="auto">
          <a:xfrm>
            <a:off x="2438400" y="685803"/>
            <a:ext cx="4572000" cy="3446463"/>
            <a:chOff x="576" y="432"/>
            <a:chExt cx="2880" cy="2171"/>
          </a:xfrm>
        </p:grpSpPr>
        <p:pic>
          <p:nvPicPr>
            <p:cNvPr id="1047574" name="Picture 22"/>
            <p:cNvPicPr>
              <a:picLocks noChangeAspect="1" noChangeArrowheads="1"/>
            </p:cNvPicPr>
            <p:nvPr/>
          </p:nvPicPr>
          <p:blipFill>
            <a:blip r:embed="rId2"/>
            <a:srcRect/>
            <a:stretch>
              <a:fillRect/>
            </a:stretch>
          </p:blipFill>
          <p:spPr bwMode="auto">
            <a:xfrm>
              <a:off x="576" y="432"/>
              <a:ext cx="2880" cy="2160"/>
            </a:xfrm>
            <a:prstGeom prst="rect">
              <a:avLst/>
            </a:prstGeom>
            <a:noFill/>
            <a:ln w="9525">
              <a:noFill/>
              <a:miter lim="800000"/>
              <a:headEnd/>
              <a:tailEnd/>
            </a:ln>
            <a:effectLst/>
          </p:spPr>
        </p:pic>
        <p:pic>
          <p:nvPicPr>
            <p:cNvPr id="1047575" name="Picture 23" descr="PE01832_"/>
            <p:cNvPicPr>
              <a:picLocks noChangeAspect="1" noChangeArrowheads="1"/>
            </p:cNvPicPr>
            <p:nvPr/>
          </p:nvPicPr>
          <p:blipFill>
            <a:blip r:embed="rId3"/>
            <a:srcRect/>
            <a:stretch>
              <a:fillRect/>
            </a:stretch>
          </p:blipFill>
          <p:spPr bwMode="auto">
            <a:xfrm>
              <a:off x="1104" y="2208"/>
              <a:ext cx="432" cy="395"/>
            </a:xfrm>
            <a:prstGeom prst="rect">
              <a:avLst/>
            </a:prstGeom>
            <a:noFill/>
          </p:spPr>
        </p:pic>
      </p:grpSp>
      <p:sp>
        <p:nvSpPr>
          <p:cNvPr id="1047576" name="Rectangle 24"/>
          <p:cNvSpPr>
            <a:spLocks noChangeArrowheads="1"/>
          </p:cNvSpPr>
          <p:nvPr/>
        </p:nvSpPr>
        <p:spPr bwMode="auto">
          <a:xfrm>
            <a:off x="1905001" y="-152400"/>
            <a:ext cx="8564563" cy="1143000"/>
          </a:xfrm>
          <a:prstGeom prst="rect">
            <a:avLst/>
          </a:prstGeom>
          <a:noFill/>
          <a:ln w="9525">
            <a:noFill/>
            <a:miter lim="800000"/>
            <a:headEnd/>
            <a:tailEnd/>
          </a:ln>
        </p:spPr>
        <p:txBody>
          <a:bodyPr lIns="91440" tIns="45720" rIns="91440" bIns="45720" anchor="ctr"/>
          <a:lstStyle/>
          <a:p>
            <a:pPr algn="ctr" eaLnBrk="0" hangingPunct="0"/>
            <a:r>
              <a:rPr kumimoji="1" lang="fr-CH" sz="2000" b="1" dirty="0">
                <a:solidFill>
                  <a:srgbClr val="FF0000"/>
                </a:solidFill>
                <a:latin typeface="Tahoma"/>
                <a:ea typeface="Tahoma"/>
                <a:cs typeface="Tahoma"/>
              </a:rPr>
              <a:t>Infection Control and </a:t>
            </a:r>
            <a:r>
              <a:rPr kumimoji="1" lang="fr-CH" sz="2000" b="1" dirty="0" err="1">
                <a:solidFill>
                  <a:srgbClr val="FF0000"/>
                </a:solidFill>
                <a:latin typeface="Tahoma"/>
                <a:ea typeface="Tahoma"/>
                <a:cs typeface="Tahoma"/>
              </a:rPr>
              <a:t>Quality</a:t>
            </a:r>
            <a:r>
              <a:rPr kumimoji="1" lang="fr-CH" sz="2000" b="1" dirty="0">
                <a:solidFill>
                  <a:srgbClr val="FF0000"/>
                </a:solidFill>
                <a:latin typeface="Tahoma"/>
                <a:ea typeface="Tahoma"/>
                <a:cs typeface="Tahoma"/>
              </a:rPr>
              <a:t> Healthcare in the New Millenium</a:t>
            </a:r>
            <a:r>
              <a:rPr kumimoji="1" lang="fr-CH" sz="3200" dirty="0">
                <a:solidFill>
                  <a:srgbClr val="FF0000"/>
                </a:solidFill>
                <a:latin typeface="Times New Roman"/>
                <a:cs typeface="Times New Roman"/>
              </a:rPr>
              <a:t> </a:t>
            </a:r>
            <a:br>
              <a:rPr lang="fr-CH" sz="3200" dirty="0">
                <a:solidFill>
                  <a:srgbClr val="FF0000"/>
                </a:solidFill>
                <a:latin typeface="Times New Roman" pitchFamily="18" charset="0"/>
              </a:rPr>
            </a:br>
            <a:r>
              <a:rPr kumimoji="1" lang="fr-CH" sz="4000" dirty="0" err="1">
                <a:solidFill>
                  <a:srgbClr val="FF0000"/>
                </a:solidFill>
                <a:latin typeface="Tahoma"/>
                <a:ea typeface="Tahoma"/>
                <a:cs typeface="Tahoma"/>
              </a:rPr>
              <a:t>Where</a:t>
            </a:r>
            <a:r>
              <a:rPr kumimoji="1" lang="fr-CH" sz="4000" dirty="0">
                <a:solidFill>
                  <a:srgbClr val="FF0000"/>
                </a:solidFill>
                <a:latin typeface="Tahoma"/>
                <a:ea typeface="Tahoma"/>
                <a:cs typeface="Tahoma"/>
              </a:rPr>
              <a:t> are </a:t>
            </a:r>
            <a:r>
              <a:rPr kumimoji="1" lang="fr-CH" sz="4000" dirty="0" err="1">
                <a:solidFill>
                  <a:srgbClr val="FF0000"/>
                </a:solidFill>
                <a:latin typeface="Tahoma"/>
                <a:ea typeface="Tahoma"/>
                <a:cs typeface="Tahoma"/>
              </a:rPr>
              <a:t>we</a:t>
            </a:r>
            <a:r>
              <a:rPr kumimoji="1" lang="fr-CH" sz="4000" dirty="0">
                <a:solidFill>
                  <a:srgbClr val="FF0000"/>
                </a:solidFill>
                <a:latin typeface="Tahoma"/>
                <a:ea typeface="Tahoma"/>
                <a:cs typeface="Tahoma"/>
              </a:rPr>
              <a:t> </a:t>
            </a:r>
            <a:r>
              <a:rPr kumimoji="1" lang="fr-CH" sz="4000" dirty="0" err="1">
                <a:solidFill>
                  <a:srgbClr val="FF0000"/>
                </a:solidFill>
                <a:latin typeface="Tahoma"/>
                <a:ea typeface="Tahoma"/>
                <a:cs typeface="Tahoma"/>
              </a:rPr>
              <a:t>going</a:t>
            </a:r>
            <a:r>
              <a:rPr kumimoji="1" lang="fr-CH" sz="4000" dirty="0">
                <a:solidFill>
                  <a:srgbClr val="FF0000"/>
                </a:solidFill>
                <a:latin typeface="Tahoma"/>
                <a:ea typeface="Tahoma"/>
                <a:cs typeface="Tahoma"/>
              </a:rPr>
              <a:t> ?</a:t>
            </a:r>
            <a:endParaRPr lang="fr-FR" sz="4000">
              <a:solidFill>
                <a:srgbClr val="FF0000"/>
              </a:solidFill>
              <a:latin typeface="Tahoma"/>
              <a:ea typeface="Tahoma"/>
              <a:cs typeface="Tahoma"/>
            </a:endParaRPr>
          </a:p>
        </p:txBody>
      </p:sp>
    </p:spTree>
    <p:extLst>
      <p:ext uri="{BB962C8B-B14F-4D97-AF65-F5344CB8AC3E}">
        <p14:creationId xmlns:p14="http://schemas.microsoft.com/office/powerpoint/2010/main" val="654268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731963" y="2205038"/>
            <a:ext cx="3935412" cy="1223962"/>
            <a:chOff x="2383" y="2063"/>
            <a:chExt cx="2177" cy="771"/>
          </a:xfrm>
        </p:grpSpPr>
        <p:sp>
          <p:nvSpPr>
            <p:cNvPr id="3" name="Oval 9"/>
            <p:cNvSpPr>
              <a:spLocks noChangeArrowheads="1"/>
            </p:cNvSpPr>
            <p:nvPr/>
          </p:nvSpPr>
          <p:spPr bwMode="auto">
            <a:xfrm>
              <a:off x="2383" y="2063"/>
              <a:ext cx="2177" cy="771"/>
            </a:xfrm>
            <a:prstGeom prst="ellipse">
              <a:avLst/>
            </a:prstGeom>
            <a:solidFill>
              <a:srgbClr val="FFFFCC"/>
            </a:solidFill>
            <a:ln w="57150">
              <a:solidFill>
                <a:srgbClr val="FF0000"/>
              </a:solidFill>
              <a:round/>
              <a:headEnd/>
              <a:tailEnd/>
            </a:ln>
            <a:effectLst/>
          </p:spPr>
          <p:txBody>
            <a:bodyPr wrap="none" anchor="ctr"/>
            <a:lstStyle/>
            <a:p>
              <a:pPr>
                <a:defRPr/>
              </a:pPr>
              <a:endParaRPr lang="en-US" sz="6000" u="sng" dirty="0">
                <a:effectLst>
                  <a:outerShdw blurRad="38100" dist="38100" dir="2700000" algn="tl">
                    <a:srgbClr val="000000">
                      <a:alpha val="43137"/>
                    </a:srgbClr>
                  </a:outerShdw>
                </a:effectLst>
              </a:endParaRPr>
            </a:p>
          </p:txBody>
        </p:sp>
        <p:sp>
          <p:nvSpPr>
            <p:cNvPr id="4" name="Rectangle 10"/>
            <p:cNvSpPr>
              <a:spLocks noChangeArrowheads="1"/>
            </p:cNvSpPr>
            <p:nvPr/>
          </p:nvSpPr>
          <p:spPr bwMode="auto">
            <a:xfrm>
              <a:off x="3392" y="2296"/>
              <a:ext cx="259" cy="258"/>
            </a:xfrm>
            <a:prstGeom prst="rect">
              <a:avLst/>
            </a:prstGeom>
            <a:solidFill>
              <a:srgbClr val="FFFFCC"/>
            </a:solidFill>
            <a:ln w="9525">
              <a:noFill/>
              <a:miter lim="800000"/>
              <a:headEnd/>
              <a:tailEnd/>
            </a:ln>
            <a:effectLst/>
          </p:spPr>
          <p:txBody>
            <a:bodyPr wrap="none" anchor="ctr"/>
            <a:lstStyle/>
            <a:p>
              <a:pPr algn="ctr">
                <a:defRPr/>
              </a:pPr>
              <a:r>
                <a:rPr lang="fr-CH" sz="4000" dirty="0">
                  <a:solidFill>
                    <a:srgbClr val="FF0000"/>
                  </a:solidFill>
                  <a:effectLst>
                    <a:outerShdw blurRad="38100" dist="38100" dir="2700000" algn="tl">
                      <a:srgbClr val="000000"/>
                    </a:outerShdw>
                  </a:effectLst>
                </a:rPr>
                <a:t>System change</a:t>
              </a:r>
              <a:endParaRPr lang="fr-FR" sz="4000" dirty="0">
                <a:solidFill>
                  <a:srgbClr val="FF0000"/>
                </a:solidFill>
                <a:effectLst>
                  <a:outerShdw blurRad="38100" dist="38100" dir="2700000" algn="tl">
                    <a:srgbClr val="000000"/>
                  </a:outerShdw>
                </a:effectLst>
              </a:endParaRPr>
            </a:p>
          </p:txBody>
        </p:sp>
      </p:grpSp>
      <p:grpSp>
        <p:nvGrpSpPr>
          <p:cNvPr id="5" name="Group 4"/>
          <p:cNvGrpSpPr>
            <a:grpSpLocks/>
          </p:cNvGrpSpPr>
          <p:nvPr/>
        </p:nvGrpSpPr>
        <p:grpSpPr bwMode="auto">
          <a:xfrm>
            <a:off x="3167063" y="3000378"/>
            <a:ext cx="3935412" cy="1223963"/>
            <a:chOff x="2426" y="2069"/>
            <a:chExt cx="2177" cy="771"/>
          </a:xfrm>
        </p:grpSpPr>
        <p:sp>
          <p:nvSpPr>
            <p:cNvPr id="6" name="Oval 9"/>
            <p:cNvSpPr>
              <a:spLocks noChangeArrowheads="1"/>
            </p:cNvSpPr>
            <p:nvPr/>
          </p:nvSpPr>
          <p:spPr bwMode="auto">
            <a:xfrm>
              <a:off x="2426" y="2069"/>
              <a:ext cx="2177" cy="771"/>
            </a:xfrm>
            <a:prstGeom prst="ellipse">
              <a:avLst/>
            </a:prstGeom>
            <a:solidFill>
              <a:srgbClr val="FFFFCC"/>
            </a:solidFill>
            <a:ln w="57150">
              <a:solidFill>
                <a:srgbClr val="FF0000"/>
              </a:solidFill>
              <a:round/>
              <a:headEnd/>
              <a:tailEnd/>
            </a:ln>
            <a:effectLst/>
          </p:spPr>
          <p:txBody>
            <a:bodyPr wrap="none" anchor="ctr"/>
            <a:lstStyle/>
            <a:p>
              <a:pPr>
                <a:defRPr/>
              </a:pPr>
              <a:endParaRPr lang="en-US" sz="6000" u="sng" dirty="0">
                <a:effectLst>
                  <a:outerShdw blurRad="38100" dist="38100" dir="2700000" algn="tl">
                    <a:srgbClr val="000000">
                      <a:alpha val="43137"/>
                    </a:srgbClr>
                  </a:outerShdw>
                </a:effectLst>
              </a:endParaRPr>
            </a:p>
          </p:txBody>
        </p:sp>
        <p:sp>
          <p:nvSpPr>
            <p:cNvPr id="7" name="Rectangle 10"/>
            <p:cNvSpPr>
              <a:spLocks noChangeArrowheads="1"/>
            </p:cNvSpPr>
            <p:nvPr/>
          </p:nvSpPr>
          <p:spPr bwMode="auto">
            <a:xfrm>
              <a:off x="3392" y="2296"/>
              <a:ext cx="259" cy="258"/>
            </a:xfrm>
            <a:prstGeom prst="rect">
              <a:avLst/>
            </a:prstGeom>
            <a:solidFill>
              <a:srgbClr val="FFFFCC"/>
            </a:solidFill>
            <a:ln w="9525">
              <a:noFill/>
              <a:miter lim="800000"/>
              <a:headEnd/>
              <a:tailEnd/>
            </a:ln>
            <a:effectLst/>
          </p:spPr>
          <p:txBody>
            <a:bodyPr wrap="none" anchor="ctr"/>
            <a:lstStyle/>
            <a:p>
              <a:pPr algn="ctr">
                <a:defRPr/>
              </a:pPr>
              <a:r>
                <a:rPr lang="fr-CH" sz="4000" dirty="0">
                  <a:solidFill>
                    <a:srgbClr val="FF0000"/>
                  </a:solidFill>
                  <a:effectLst>
                    <a:outerShdw blurRad="38100" dist="38100" dir="2700000" algn="tl">
                      <a:srgbClr val="000000"/>
                    </a:outerShdw>
                  </a:effectLst>
                </a:rPr>
                <a:t>Education</a:t>
              </a:r>
              <a:endParaRPr lang="fr-FR" sz="4000" dirty="0">
                <a:solidFill>
                  <a:srgbClr val="FF0000"/>
                </a:solidFill>
                <a:effectLst>
                  <a:outerShdw blurRad="38100" dist="38100" dir="2700000" algn="tl">
                    <a:srgbClr val="000000"/>
                  </a:outerShdw>
                </a:effectLst>
              </a:endParaRPr>
            </a:p>
          </p:txBody>
        </p:sp>
      </p:grpSp>
      <p:grpSp>
        <p:nvGrpSpPr>
          <p:cNvPr id="8" name="Group 7"/>
          <p:cNvGrpSpPr>
            <a:grpSpLocks/>
          </p:cNvGrpSpPr>
          <p:nvPr/>
        </p:nvGrpSpPr>
        <p:grpSpPr bwMode="auto">
          <a:xfrm>
            <a:off x="4238628" y="3429003"/>
            <a:ext cx="6429375" cy="2428875"/>
            <a:chOff x="2426" y="2069"/>
            <a:chExt cx="2177" cy="771"/>
          </a:xfrm>
        </p:grpSpPr>
        <p:sp>
          <p:nvSpPr>
            <p:cNvPr id="9" name="Oval 9"/>
            <p:cNvSpPr>
              <a:spLocks noChangeArrowheads="1"/>
            </p:cNvSpPr>
            <p:nvPr/>
          </p:nvSpPr>
          <p:spPr bwMode="auto">
            <a:xfrm>
              <a:off x="2426" y="2069"/>
              <a:ext cx="2177" cy="771"/>
            </a:xfrm>
            <a:prstGeom prst="ellipse">
              <a:avLst/>
            </a:prstGeom>
            <a:solidFill>
              <a:srgbClr val="FFFFCC"/>
            </a:solidFill>
            <a:ln w="57150">
              <a:solidFill>
                <a:srgbClr val="FF0000"/>
              </a:solidFill>
              <a:round/>
              <a:headEnd/>
              <a:tailEnd/>
            </a:ln>
            <a:effectLst/>
          </p:spPr>
          <p:txBody>
            <a:bodyPr wrap="none" anchor="ctr"/>
            <a:lstStyle/>
            <a:p>
              <a:pPr>
                <a:defRPr/>
              </a:pPr>
              <a:endParaRPr lang="en-US" sz="6000" u="sng" dirty="0">
                <a:effectLst>
                  <a:outerShdw blurRad="38100" dist="38100" dir="2700000" algn="tl">
                    <a:srgbClr val="000000">
                      <a:alpha val="43137"/>
                    </a:srgbClr>
                  </a:outerShdw>
                </a:effectLst>
              </a:endParaRPr>
            </a:p>
          </p:txBody>
        </p:sp>
        <p:sp>
          <p:nvSpPr>
            <p:cNvPr id="10" name="Rectangle 10"/>
            <p:cNvSpPr>
              <a:spLocks noChangeArrowheads="1"/>
            </p:cNvSpPr>
            <p:nvPr/>
          </p:nvSpPr>
          <p:spPr bwMode="auto">
            <a:xfrm>
              <a:off x="3392" y="2296"/>
              <a:ext cx="259" cy="258"/>
            </a:xfrm>
            <a:prstGeom prst="rect">
              <a:avLst/>
            </a:prstGeom>
            <a:solidFill>
              <a:srgbClr val="FFFFCC"/>
            </a:solidFill>
            <a:ln w="9525">
              <a:noFill/>
              <a:miter lim="800000"/>
              <a:headEnd/>
              <a:tailEnd/>
            </a:ln>
            <a:effectLst/>
          </p:spPr>
          <p:txBody>
            <a:bodyPr wrap="none" anchor="ctr"/>
            <a:lstStyle/>
            <a:p>
              <a:pPr algn="ctr">
                <a:defRPr/>
              </a:pPr>
              <a:r>
                <a:rPr lang="fr-CH" sz="4000" dirty="0">
                  <a:solidFill>
                    <a:srgbClr val="FF0000"/>
                  </a:solidFill>
                  <a:effectLst>
                    <a:outerShdw blurRad="38100" dist="38100" dir="2700000" algn="tl">
                      <a:srgbClr val="000000"/>
                    </a:outerShdw>
                  </a:effectLst>
                </a:rPr>
                <a:t>Monitoring performance</a:t>
              </a:r>
            </a:p>
            <a:p>
              <a:pPr algn="ctr">
                <a:defRPr/>
              </a:pPr>
              <a:r>
                <a:rPr lang="fr-CH" sz="4000" dirty="0">
                  <a:solidFill>
                    <a:srgbClr val="FF0000"/>
                  </a:solidFill>
                  <a:effectLst>
                    <a:outerShdw blurRad="38100" dist="38100" dir="2700000" algn="tl">
                      <a:srgbClr val="000000"/>
                    </a:outerShdw>
                  </a:effectLst>
                </a:rPr>
                <a:t>+ feedback</a:t>
              </a:r>
              <a:endParaRPr lang="fr-FR" sz="4000" dirty="0">
                <a:solidFill>
                  <a:srgbClr val="FF0000"/>
                </a:solidFill>
                <a:effectLst>
                  <a:outerShdw blurRad="38100" dist="38100" dir="2700000" algn="tl">
                    <a:srgbClr val="000000"/>
                  </a:outerShdw>
                </a:effectLst>
              </a:endParaRPr>
            </a:p>
          </p:txBody>
        </p:sp>
      </p:grpSp>
      <p:grpSp>
        <p:nvGrpSpPr>
          <p:cNvPr id="11" name="Group 10"/>
          <p:cNvGrpSpPr>
            <a:grpSpLocks/>
          </p:cNvGrpSpPr>
          <p:nvPr/>
        </p:nvGrpSpPr>
        <p:grpSpPr bwMode="auto">
          <a:xfrm>
            <a:off x="5453063" y="4643438"/>
            <a:ext cx="3935412" cy="1223962"/>
            <a:chOff x="2426" y="2069"/>
            <a:chExt cx="2177" cy="771"/>
          </a:xfrm>
        </p:grpSpPr>
        <p:sp>
          <p:nvSpPr>
            <p:cNvPr id="12" name="Oval 9"/>
            <p:cNvSpPr>
              <a:spLocks noChangeArrowheads="1"/>
            </p:cNvSpPr>
            <p:nvPr/>
          </p:nvSpPr>
          <p:spPr bwMode="auto">
            <a:xfrm>
              <a:off x="2426" y="2069"/>
              <a:ext cx="2177" cy="771"/>
            </a:xfrm>
            <a:prstGeom prst="ellipse">
              <a:avLst/>
            </a:prstGeom>
            <a:solidFill>
              <a:srgbClr val="FFFFCC"/>
            </a:solidFill>
            <a:ln w="57150">
              <a:solidFill>
                <a:srgbClr val="FF0000"/>
              </a:solidFill>
              <a:round/>
              <a:headEnd/>
              <a:tailEnd/>
            </a:ln>
            <a:effectLst/>
          </p:spPr>
          <p:txBody>
            <a:bodyPr wrap="none" anchor="ctr"/>
            <a:lstStyle/>
            <a:p>
              <a:pPr>
                <a:defRPr/>
              </a:pPr>
              <a:endParaRPr lang="en-US" sz="6000" u="sng" dirty="0">
                <a:effectLst>
                  <a:outerShdw blurRad="38100" dist="38100" dir="2700000" algn="tl">
                    <a:srgbClr val="000000">
                      <a:alpha val="43137"/>
                    </a:srgbClr>
                  </a:outerShdw>
                </a:effectLst>
              </a:endParaRPr>
            </a:p>
          </p:txBody>
        </p:sp>
        <p:sp>
          <p:nvSpPr>
            <p:cNvPr id="13" name="Rectangle 10"/>
            <p:cNvSpPr>
              <a:spLocks noChangeArrowheads="1"/>
            </p:cNvSpPr>
            <p:nvPr/>
          </p:nvSpPr>
          <p:spPr bwMode="auto">
            <a:xfrm>
              <a:off x="3392" y="2296"/>
              <a:ext cx="259" cy="258"/>
            </a:xfrm>
            <a:prstGeom prst="rect">
              <a:avLst/>
            </a:prstGeom>
            <a:solidFill>
              <a:srgbClr val="FFFFCC"/>
            </a:solidFill>
            <a:ln w="9525">
              <a:noFill/>
              <a:miter lim="800000"/>
              <a:headEnd/>
              <a:tailEnd/>
            </a:ln>
            <a:effectLst/>
          </p:spPr>
          <p:txBody>
            <a:bodyPr wrap="none" anchor="ctr"/>
            <a:lstStyle/>
            <a:p>
              <a:pPr algn="ctr">
                <a:defRPr/>
              </a:pPr>
              <a:r>
                <a:rPr lang="fr-CH" sz="4000" dirty="0">
                  <a:solidFill>
                    <a:srgbClr val="FF0000"/>
                  </a:solidFill>
                  <a:effectLst>
                    <a:outerShdw blurRad="38100" dist="38100" dir="2700000" algn="tl">
                      <a:srgbClr val="000000"/>
                    </a:outerShdw>
                  </a:effectLst>
                </a:rPr>
                <a:t>Reminders</a:t>
              </a:r>
              <a:endParaRPr lang="fr-FR" sz="4000" dirty="0">
                <a:solidFill>
                  <a:srgbClr val="FF0000"/>
                </a:solidFill>
                <a:effectLst>
                  <a:outerShdw blurRad="38100" dist="38100" dir="2700000" algn="tl">
                    <a:srgbClr val="000000"/>
                  </a:outerShdw>
                </a:effectLst>
              </a:endParaRPr>
            </a:p>
          </p:txBody>
        </p:sp>
      </p:grpSp>
      <p:grpSp>
        <p:nvGrpSpPr>
          <p:cNvPr id="14" name="Group 13"/>
          <p:cNvGrpSpPr>
            <a:grpSpLocks/>
          </p:cNvGrpSpPr>
          <p:nvPr/>
        </p:nvGrpSpPr>
        <p:grpSpPr bwMode="auto">
          <a:xfrm>
            <a:off x="6453188" y="5429253"/>
            <a:ext cx="3935412" cy="1223963"/>
            <a:chOff x="2426" y="2069"/>
            <a:chExt cx="2177" cy="771"/>
          </a:xfrm>
        </p:grpSpPr>
        <p:sp>
          <p:nvSpPr>
            <p:cNvPr id="15" name="Oval 9"/>
            <p:cNvSpPr>
              <a:spLocks noChangeArrowheads="1"/>
            </p:cNvSpPr>
            <p:nvPr/>
          </p:nvSpPr>
          <p:spPr bwMode="auto">
            <a:xfrm>
              <a:off x="2426" y="2069"/>
              <a:ext cx="2177" cy="771"/>
            </a:xfrm>
            <a:prstGeom prst="ellipse">
              <a:avLst/>
            </a:prstGeom>
            <a:solidFill>
              <a:srgbClr val="FFFFCC"/>
            </a:solidFill>
            <a:ln w="57150">
              <a:solidFill>
                <a:srgbClr val="FF0000"/>
              </a:solidFill>
              <a:round/>
              <a:headEnd/>
              <a:tailEnd/>
            </a:ln>
            <a:effectLst/>
          </p:spPr>
          <p:txBody>
            <a:bodyPr wrap="none" anchor="ctr"/>
            <a:lstStyle/>
            <a:p>
              <a:pPr>
                <a:defRPr/>
              </a:pPr>
              <a:endParaRPr lang="en-US" sz="6000" u="sng" dirty="0">
                <a:effectLst>
                  <a:outerShdw blurRad="38100" dist="38100" dir="2700000" algn="tl">
                    <a:srgbClr val="000000">
                      <a:alpha val="43137"/>
                    </a:srgbClr>
                  </a:outerShdw>
                </a:effectLst>
              </a:endParaRPr>
            </a:p>
          </p:txBody>
        </p:sp>
        <p:sp>
          <p:nvSpPr>
            <p:cNvPr id="16" name="Rectangle 10"/>
            <p:cNvSpPr>
              <a:spLocks noChangeArrowheads="1"/>
            </p:cNvSpPr>
            <p:nvPr/>
          </p:nvSpPr>
          <p:spPr bwMode="auto">
            <a:xfrm>
              <a:off x="3392" y="2296"/>
              <a:ext cx="259" cy="258"/>
            </a:xfrm>
            <a:prstGeom prst="rect">
              <a:avLst/>
            </a:prstGeom>
            <a:solidFill>
              <a:srgbClr val="FFFFCC"/>
            </a:solidFill>
            <a:ln w="9525">
              <a:noFill/>
              <a:miter lim="800000"/>
              <a:headEnd/>
              <a:tailEnd/>
            </a:ln>
            <a:effectLst/>
          </p:spPr>
          <p:txBody>
            <a:bodyPr wrap="none" anchor="ctr"/>
            <a:lstStyle/>
            <a:p>
              <a:pPr algn="ctr">
                <a:defRPr/>
              </a:pPr>
              <a:r>
                <a:rPr lang="fr-CH" sz="4000" dirty="0">
                  <a:solidFill>
                    <a:srgbClr val="FF0000"/>
                  </a:solidFill>
                  <a:effectLst>
                    <a:outerShdw blurRad="38100" dist="38100" dir="2700000" algn="tl">
                      <a:srgbClr val="000000"/>
                    </a:outerShdw>
                  </a:effectLst>
                </a:rPr>
                <a:t>Safety culture</a:t>
              </a:r>
              <a:endParaRPr lang="fr-FR" sz="4000" dirty="0">
                <a:solidFill>
                  <a:srgbClr val="FF0000"/>
                </a:solidFill>
                <a:effectLst>
                  <a:outerShdw blurRad="38100" dist="38100" dir="2700000" algn="tl">
                    <a:srgbClr val="000000"/>
                  </a:outerShdw>
                </a:effectLst>
              </a:endParaRPr>
            </a:p>
          </p:txBody>
        </p:sp>
      </p:grpSp>
      <p:sp>
        <p:nvSpPr>
          <p:cNvPr id="19" name="Title 18">
            <a:extLst>
              <a:ext uri="{FF2B5EF4-FFF2-40B4-BE49-F238E27FC236}">
                <a16:creationId xmlns:a16="http://schemas.microsoft.com/office/drawing/2014/main" id="{E55D4A5F-CE80-447F-87D0-AB2FD73C0ED3}"/>
              </a:ext>
            </a:extLst>
          </p:cNvPr>
          <p:cNvSpPr>
            <a:spLocks noGrp="1"/>
          </p:cNvSpPr>
          <p:nvPr>
            <p:ph type="title"/>
          </p:nvPr>
        </p:nvSpPr>
        <p:spPr/>
        <p:txBody>
          <a:bodyPr>
            <a:normAutofit/>
          </a:bodyPr>
          <a:lstStyle/>
          <a:p>
            <a:r>
              <a:rPr lang="fr-CH" sz="4400" dirty="0">
                <a:solidFill>
                  <a:srgbClr val="120B99"/>
                </a:solidFill>
                <a:latin typeface="Garamond" panose="02020404030301010803" pitchFamily="18" charset="0"/>
              </a:rPr>
              <a:t>A multimodal strategy</a:t>
            </a:r>
            <a:endParaRPr lang="en-IN" sz="4400" dirty="0">
              <a:latin typeface="Garamond" panose="02020404030301010803" pitchFamily="18" charset="0"/>
            </a:endParaRPr>
          </a:p>
        </p:txBody>
      </p:sp>
    </p:spTree>
    <p:extLst>
      <p:ext uri="{BB962C8B-B14F-4D97-AF65-F5344CB8AC3E}">
        <p14:creationId xmlns:p14="http://schemas.microsoft.com/office/powerpoint/2010/main" val="406553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68887" y="3592288"/>
            <a:ext cx="4583721" cy="2590799"/>
          </a:xfrm>
          <a:prstGeom prst="rect">
            <a:avLst/>
          </a:prstGeom>
        </p:spPr>
      </p:pic>
      <p:sp>
        <p:nvSpPr>
          <p:cNvPr id="7" name="Rectangle 6"/>
          <p:cNvSpPr/>
          <p:nvPr/>
        </p:nvSpPr>
        <p:spPr>
          <a:xfrm>
            <a:off x="1639508" y="-209006"/>
            <a:ext cx="9529235" cy="3046988"/>
          </a:xfrm>
          <a:prstGeom prst="rect">
            <a:avLst/>
          </a:prstGeom>
          <a:noFill/>
        </p:spPr>
        <p:txBody>
          <a:bodyPr wrap="square" lIns="91440" tIns="45720" rIns="91440" bIns="45720">
            <a:spAutoFit/>
          </a:bodyPr>
          <a:lstStyle/>
          <a:p>
            <a:pPr algn="ctr"/>
            <a:endParaRPr lang="en-US" sz="9600" b="1" dirty="0">
              <a:ln w="22225">
                <a:solidFill>
                  <a:srgbClr val="FF0000"/>
                </a:solidFill>
                <a:prstDash val="solid"/>
              </a:ln>
              <a:solidFill>
                <a:schemeClr val="accent2">
                  <a:lumMod val="40000"/>
                  <a:lumOff val="60000"/>
                </a:schemeClr>
              </a:solidFill>
            </a:endParaRPr>
          </a:p>
          <a:p>
            <a:pPr algn="ctr"/>
            <a:r>
              <a:rPr lang="en-US" sz="9600" b="1" dirty="0">
                <a:ln w="22225">
                  <a:solidFill>
                    <a:srgbClr val="FF0000"/>
                  </a:solidFill>
                  <a:prstDash val="solid"/>
                </a:ln>
                <a:solidFill>
                  <a:schemeClr val="accent2">
                    <a:lumMod val="40000"/>
                    <a:lumOff val="60000"/>
                  </a:schemeClr>
                </a:solidFill>
              </a:rPr>
              <a:t>THANK YOU</a:t>
            </a:r>
          </a:p>
        </p:txBody>
      </p:sp>
      <p:pic>
        <p:nvPicPr>
          <p:cNvPr id="9" name="Picture 2" descr="C:\Users\MMMCPU206\Desktop\AMR 1.jpg"/>
          <p:cNvPicPr>
            <a:picLocks noChangeAspect="1" noChangeArrowheads="1"/>
          </p:cNvPicPr>
          <p:nvPr/>
        </p:nvPicPr>
        <p:blipFill>
          <a:blip r:embed="rId3"/>
          <a:srcRect/>
          <a:stretch>
            <a:fillRect/>
          </a:stretch>
        </p:blipFill>
        <p:spPr bwMode="auto">
          <a:xfrm>
            <a:off x="6779904" y="3200400"/>
            <a:ext cx="3384063" cy="3254714"/>
          </a:xfrm>
          <a:prstGeom prst="rect">
            <a:avLst/>
          </a:prstGeom>
          <a:noFill/>
        </p:spPr>
      </p:pic>
    </p:spTree>
    <p:extLst>
      <p:ext uri="{BB962C8B-B14F-4D97-AF65-F5344CB8AC3E}">
        <p14:creationId xmlns:p14="http://schemas.microsoft.com/office/powerpoint/2010/main" val="419037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Rectangle 2"/>
          <p:cNvSpPr>
            <a:spLocks noGrp="1" noChangeArrowheads="1"/>
          </p:cNvSpPr>
          <p:nvPr>
            <p:ph type="title"/>
          </p:nvPr>
        </p:nvSpPr>
        <p:spPr/>
        <p:txBody>
          <a:bodyPr>
            <a:normAutofit/>
          </a:bodyPr>
          <a:lstStyle/>
          <a:p>
            <a:r>
              <a:rPr lang="en-US" sz="3200" b="1" dirty="0">
                <a:solidFill>
                  <a:srgbClr val="FF0000"/>
                </a:solidFill>
                <a:latin typeface="Garamond"/>
              </a:rPr>
              <a:t>Prevention of Catheter-Associated Urinary Tract Infection </a:t>
            </a:r>
            <a:br>
              <a:rPr lang="en-US" sz="3200" b="1" dirty="0">
                <a:latin typeface="Garamond"/>
              </a:rPr>
            </a:br>
            <a:r>
              <a:rPr lang="en-US" sz="3200" b="1" dirty="0">
                <a:solidFill>
                  <a:srgbClr val="FF0000"/>
                </a:solidFill>
                <a:latin typeface="Garamond"/>
              </a:rPr>
              <a:t>(CAUTI)</a:t>
            </a:r>
          </a:p>
        </p:txBody>
      </p:sp>
      <p:sp>
        <p:nvSpPr>
          <p:cNvPr id="55299" name="Rectangle 3"/>
          <p:cNvSpPr>
            <a:spLocks noGrp="1" noChangeArrowheads="1"/>
          </p:cNvSpPr>
          <p:nvPr>
            <p:ph idx="4294967295"/>
          </p:nvPr>
        </p:nvSpPr>
        <p:spPr>
          <a:xfrm>
            <a:off x="1524000" y="1592264"/>
            <a:ext cx="9255424" cy="4467225"/>
          </a:xfrm>
          <a:prstGeom prst="rect">
            <a:avLst/>
          </a:prstGeom>
          <a:solidFill>
            <a:srgbClr val="000066"/>
          </a:solidFill>
          <a:ln w="38100">
            <a:solidFill>
              <a:srgbClr val="000066"/>
            </a:solidFill>
          </a:ln>
        </p:spPr>
        <p:txBody>
          <a:bodyPr vert="horz" lIns="91440" tIns="45720" rIns="91440" bIns="45720" rtlCol="0" anchor="t">
            <a:normAutofit/>
          </a:bodyPr>
          <a:lstStyle/>
          <a:p>
            <a:pPr algn="ctr">
              <a:buNone/>
            </a:pPr>
            <a:endParaRPr lang="en-US" sz="3600" b="1" dirty="0">
              <a:solidFill>
                <a:schemeClr val="bg1"/>
              </a:solidFill>
            </a:endParaRPr>
          </a:p>
          <a:p>
            <a:pPr algn="ctr">
              <a:buFontTx/>
              <a:buNone/>
            </a:pPr>
            <a:r>
              <a:rPr lang="en-US" sz="3600" b="1" dirty="0">
                <a:solidFill>
                  <a:schemeClr val="bg1"/>
                </a:solidFill>
              </a:rPr>
              <a:t>Avoid unnecessary catheterization</a:t>
            </a:r>
            <a:endParaRPr lang="en-US" dirty="0">
              <a:solidFill>
                <a:schemeClr val="bg1"/>
              </a:solidFill>
            </a:endParaRPr>
          </a:p>
        </p:txBody>
      </p:sp>
      <p:sp>
        <p:nvSpPr>
          <p:cNvPr id="55300" name="Rectangle 3"/>
          <p:cNvSpPr>
            <a:spLocks noChangeArrowheads="1"/>
          </p:cNvSpPr>
          <p:nvPr/>
        </p:nvSpPr>
        <p:spPr bwMode="auto">
          <a:xfrm>
            <a:off x="3352082" y="2848483"/>
            <a:ext cx="5372818" cy="1669180"/>
          </a:xfrm>
          <a:prstGeom prst="rect">
            <a:avLst/>
          </a:prstGeom>
          <a:noFill/>
          <a:ln w="38100">
            <a:solidFill>
              <a:srgbClr val="CC0000"/>
            </a:solidFill>
            <a:miter lim="800000"/>
            <a:headEnd/>
            <a:tailEnd/>
          </a:ln>
        </p:spPr>
        <p:txBody>
          <a:bodyPr lIns="91440" tIns="45720" rIns="91440" bIns="45720" anchor="t"/>
          <a:lstStyle/>
          <a:p>
            <a:pPr marL="342900" indent="-342900" algn="ctr">
              <a:lnSpc>
                <a:spcPct val="90000"/>
              </a:lnSpc>
              <a:spcBef>
                <a:spcPct val="20000"/>
              </a:spcBef>
            </a:pPr>
            <a:endParaRPr lang="en-US" sz="4400" dirty="0">
              <a:solidFill>
                <a:srgbClr val="CC0000"/>
              </a:solidFill>
              <a:ea typeface="ＭＳ Ｐゴシック"/>
            </a:endParaRPr>
          </a:p>
          <a:p>
            <a:pPr marL="342900" indent="-342900" algn="ctr">
              <a:lnSpc>
                <a:spcPct val="90000"/>
              </a:lnSpc>
              <a:spcBef>
                <a:spcPct val="20000"/>
              </a:spcBef>
            </a:pPr>
            <a:r>
              <a:rPr lang="en-US" sz="4400" dirty="0">
                <a:solidFill>
                  <a:srgbClr val="CC0000"/>
                </a:solidFill>
                <a:ea typeface="ＭＳ Ｐゴシック"/>
              </a:rPr>
              <a:t>Two main principles</a:t>
            </a:r>
            <a:endParaRPr lang="en-US" dirty="0">
              <a:ea typeface="ＭＳ Ｐゴシック"/>
            </a:endParaRPr>
          </a:p>
        </p:txBody>
      </p:sp>
      <p:sp>
        <p:nvSpPr>
          <p:cNvPr id="58373" name="Rectangle 5"/>
          <p:cNvSpPr>
            <a:spLocks noChangeArrowheads="1"/>
          </p:cNvSpPr>
          <p:nvPr/>
        </p:nvSpPr>
        <p:spPr bwMode="auto">
          <a:xfrm>
            <a:off x="2063750" y="4516439"/>
            <a:ext cx="7649595" cy="646331"/>
          </a:xfrm>
          <a:prstGeom prst="rect">
            <a:avLst/>
          </a:prstGeom>
          <a:solidFill>
            <a:srgbClr val="000066"/>
          </a:solidFill>
          <a:ln w="9525">
            <a:noFill/>
            <a:miter lim="800000"/>
            <a:headEnd/>
            <a:tailEnd/>
          </a:ln>
        </p:spPr>
        <p:txBody>
          <a:bodyPr wrap="none" lIns="91440" tIns="45720" rIns="91440" bIns="45720" anchor="t">
            <a:spAutoFit/>
          </a:bodyPr>
          <a:lstStyle/>
          <a:p>
            <a:r>
              <a:rPr lang="en-US" sz="3600" b="1" dirty="0">
                <a:solidFill>
                  <a:schemeClr val="bg1"/>
                </a:solidFill>
                <a:ea typeface="ＭＳ Ｐゴシック"/>
              </a:rPr>
              <a:t>     Limit the duration of catheterization</a:t>
            </a:r>
          </a:p>
        </p:txBody>
      </p:sp>
    </p:spTree>
    <p:extLst>
      <p:ext uri="{BB962C8B-B14F-4D97-AF65-F5344CB8AC3E}">
        <p14:creationId xmlns:p14="http://schemas.microsoft.com/office/powerpoint/2010/main" val="317347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nimBg="1"/>
      <p:bldP spid="55300" grpId="0" animBg="1"/>
      <p:bldP spid="583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8425" name="Rectangle 146842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8427" name="Group 146842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68428" name="Rectangle 146842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8429" name="Rectangle 146842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8430" name="Rectangle 146842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8432" name="Rectangle 146843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8418" name="Rectangle 2"/>
          <p:cNvSpPr>
            <a:spLocks noGrp="1" noChangeArrowheads="1"/>
          </p:cNvSpPr>
          <p:nvPr>
            <p:ph type="title"/>
          </p:nvPr>
        </p:nvSpPr>
        <p:spPr>
          <a:xfrm>
            <a:off x="1043631" y="809898"/>
            <a:ext cx="9942716" cy="1554480"/>
          </a:xfrm>
        </p:spPr>
        <p:txBody>
          <a:bodyPr vert="horz" lIns="91440" tIns="45720" rIns="91440" bIns="45720" rtlCol="0" anchor="ctr">
            <a:normAutofit/>
          </a:bodyPr>
          <a:lstStyle/>
          <a:p>
            <a:pPr defTabSz="914400"/>
            <a:r>
              <a:rPr lang="en-US" sz="4800" kern="1200" dirty="0">
                <a:solidFill>
                  <a:srgbClr val="FF0000"/>
                </a:solidFill>
                <a:latin typeface="+mj-lt"/>
                <a:ea typeface="+mj-ea"/>
                <a:cs typeface="+mj-cs"/>
              </a:rPr>
              <a:t>Indications for the use of indwelling urethral catheters</a:t>
            </a:r>
            <a:endParaRPr lang="en-US" sz="4800" kern="1200" dirty="0">
              <a:solidFill>
                <a:srgbClr val="FF0000"/>
              </a:solidFill>
              <a:latin typeface="+mj-lt"/>
              <a:cs typeface="Calibri Light"/>
            </a:endParaRPr>
          </a:p>
        </p:txBody>
      </p:sp>
      <p:sp>
        <p:nvSpPr>
          <p:cNvPr id="138243" name="Rectangle 3"/>
          <p:cNvSpPr>
            <a:spLocks noGrp="1" noChangeArrowheads="1"/>
          </p:cNvSpPr>
          <p:nvPr>
            <p:ph idx="4294967295"/>
          </p:nvPr>
        </p:nvSpPr>
        <p:spPr>
          <a:xfrm>
            <a:off x="1045028" y="3017522"/>
            <a:ext cx="9941319" cy="3124658"/>
          </a:xfrm>
          <a:prstGeom prst="rect">
            <a:avLst/>
          </a:prstGeom>
        </p:spPr>
        <p:txBody>
          <a:bodyPr vert="horz" lIns="91440" tIns="45720" rIns="91440" bIns="45720" rtlCol="0" anchor="ctr">
            <a:normAutofit/>
          </a:bodyPr>
          <a:lstStyle/>
          <a:p>
            <a:pPr indent="-228600" defTabSz="914400"/>
            <a:r>
              <a:rPr lang="en-US" sz="1700" b="1" u="sng"/>
              <a:t>Indications</a:t>
            </a:r>
          </a:p>
          <a:p>
            <a:pPr lvl="1" indent="-228600" defTabSz="914400"/>
            <a:r>
              <a:rPr lang="en-US" sz="1700"/>
              <a:t>Perioperative use for selected surgical procedures</a:t>
            </a:r>
          </a:p>
          <a:p>
            <a:pPr lvl="1" indent="-228600" defTabSz="914400"/>
            <a:r>
              <a:rPr lang="en-US" sz="1700"/>
              <a:t>Urine output monitoring in critically ill patients</a:t>
            </a:r>
          </a:p>
          <a:p>
            <a:pPr lvl="1" indent="-228600" defTabSz="914400"/>
            <a:r>
              <a:rPr lang="en-US" sz="1700"/>
              <a:t>Management of acute urinary retention and urinary obstruction</a:t>
            </a:r>
          </a:p>
          <a:p>
            <a:pPr lvl="1" indent="-228600" defTabSz="914400"/>
            <a:r>
              <a:rPr lang="en-US" sz="1700"/>
              <a:t>Assistance in pressure ulcer healing for incontinent residents</a:t>
            </a:r>
          </a:p>
          <a:p>
            <a:pPr lvl="1" indent="-228600" defTabSz="914400"/>
            <a:r>
              <a:rPr lang="en-US" sz="1700" b="1" u="sng"/>
              <a:t>As an exception</a:t>
            </a:r>
            <a:r>
              <a:rPr lang="en-US" sz="1700"/>
              <a:t>, at patient request to improve comfort</a:t>
            </a:r>
          </a:p>
          <a:p>
            <a:pPr lvl="1" indent="-228600" defTabSz="914400"/>
            <a:endParaRPr lang="en-US" sz="1700"/>
          </a:p>
          <a:p>
            <a:pPr lvl="1" indent="-228600" defTabSz="914400"/>
            <a:endParaRPr lang="en-US" sz="1700"/>
          </a:p>
          <a:p>
            <a:pPr indent="-228600" defTabSz="914400"/>
            <a:r>
              <a:rPr lang="en-US" sz="1700"/>
              <a:t>Urinary incontinence is </a:t>
            </a:r>
            <a:r>
              <a:rPr lang="en-US" sz="1700" b="1" u="sng"/>
              <a:t>not</a:t>
            </a:r>
            <a:r>
              <a:rPr lang="en-US" sz="1700"/>
              <a:t> an accepted indication for urinary catheterization</a:t>
            </a:r>
          </a:p>
          <a:p>
            <a:pPr lvl="1" indent="-228600" defTabSz="914400"/>
            <a:r>
              <a:rPr lang="en-US" sz="1700"/>
              <a:t>21 to 50 percent of urinary catheters not indicated</a:t>
            </a:r>
          </a:p>
          <a:p>
            <a:pPr indent="-228600" defTabSz="914400"/>
            <a:endParaRPr lang="en-US" sz="1700"/>
          </a:p>
        </p:txBody>
      </p:sp>
      <p:cxnSp>
        <p:nvCxnSpPr>
          <p:cNvPr id="1468434" name="Straight Connector 146843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68420" name="Rectangle 4"/>
          <p:cNvSpPr>
            <a:spLocks noChangeArrowheads="1"/>
          </p:cNvSpPr>
          <p:nvPr/>
        </p:nvSpPr>
        <p:spPr bwMode="auto">
          <a:xfrm>
            <a:off x="4576763" y="6250573"/>
            <a:ext cx="5277086" cy="338554"/>
          </a:xfrm>
          <a:prstGeom prst="rect">
            <a:avLst/>
          </a:prstGeom>
          <a:solidFill>
            <a:schemeClr val="bg1"/>
          </a:solidFill>
          <a:ln w="9525">
            <a:noFill/>
            <a:miter lim="800000"/>
            <a:headEnd/>
            <a:tailEnd/>
          </a:ln>
        </p:spPr>
        <p:txBody>
          <a:bodyPr wrap="none" anchor="ctr">
            <a:spAutoFit/>
          </a:bodyPr>
          <a:lstStyle/>
          <a:p>
            <a:pPr>
              <a:spcAft>
                <a:spcPts val="600"/>
              </a:spcAft>
            </a:pPr>
            <a:r>
              <a:rPr lang="en-US" sz="1600" b="1" dirty="0">
                <a:solidFill>
                  <a:srgbClr val="120B99"/>
                </a:solidFill>
                <a:ea typeface="ＭＳ Ｐゴシック" pitchFamily="34" charset="-128"/>
              </a:rPr>
              <a:t>Lo et al. (2008)</a:t>
            </a:r>
            <a:r>
              <a:rPr lang="en-US" sz="1600" dirty="0">
                <a:solidFill>
                  <a:srgbClr val="120B99"/>
                </a:solidFill>
                <a:ea typeface="ＭＳ Ｐゴシック" pitchFamily="34" charset="-128"/>
              </a:rPr>
              <a:t> </a:t>
            </a:r>
            <a:r>
              <a:rPr lang="en-US" sz="1600" i="1" dirty="0">
                <a:solidFill>
                  <a:srgbClr val="120B99"/>
                </a:solidFill>
                <a:ea typeface="ＭＳ Ｐゴシック" pitchFamily="34" charset="-128"/>
              </a:rPr>
              <a:t>Infect Control Hosp Epidemiol </a:t>
            </a:r>
            <a:r>
              <a:rPr lang="en-US" sz="1600" dirty="0">
                <a:solidFill>
                  <a:srgbClr val="120B99"/>
                </a:solidFill>
                <a:ea typeface="ＭＳ Ｐゴシック" pitchFamily="34" charset="-128"/>
              </a:rPr>
              <a:t>Suppl 1:S41-50</a:t>
            </a:r>
            <a:r>
              <a:rPr lang="en-US" sz="1600" b="1" dirty="0">
                <a:solidFill>
                  <a:srgbClr val="120B99"/>
                </a:solidFill>
                <a:ea typeface="ＭＳ Ｐゴシック" pitchFamily="34" charset="-128"/>
              </a:rPr>
              <a:t> </a:t>
            </a:r>
            <a:endParaRPr lang="en-US" sz="1600" b="1">
              <a:solidFill>
                <a:srgbClr val="120B99"/>
              </a:solidFill>
              <a:ea typeface="ＭＳ Ｐゴシック" pitchFamily="34" charset="-128"/>
            </a:endParaRPr>
          </a:p>
        </p:txBody>
      </p:sp>
    </p:spTree>
    <p:extLst>
      <p:ext uri="{BB962C8B-B14F-4D97-AF65-F5344CB8AC3E}">
        <p14:creationId xmlns:p14="http://schemas.microsoft.com/office/powerpoint/2010/main" val="406090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8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82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82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824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824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824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8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2"/>
          <p:cNvSpPr>
            <a:spLocks noGrp="1" noChangeArrowheads="1"/>
          </p:cNvSpPr>
          <p:nvPr>
            <p:ph type="title"/>
          </p:nvPr>
        </p:nvSpPr>
        <p:spPr/>
        <p:txBody>
          <a:bodyPr/>
          <a:lstStyle/>
          <a:p>
            <a:r>
              <a:rPr lang="en-US" sz="3200" dirty="0">
                <a:solidFill>
                  <a:srgbClr val="FF0000"/>
                </a:solidFill>
                <a:latin typeface="Garamond"/>
              </a:rPr>
              <a:t>Is one catheter better than another?</a:t>
            </a:r>
          </a:p>
        </p:txBody>
      </p:sp>
      <p:sp>
        <p:nvSpPr>
          <p:cNvPr id="61443" name="Rectangle 3"/>
          <p:cNvSpPr>
            <a:spLocks noGrp="1" noChangeArrowheads="1"/>
          </p:cNvSpPr>
          <p:nvPr>
            <p:ph idx="4294967295"/>
          </p:nvPr>
        </p:nvSpPr>
        <p:spPr>
          <a:xfrm>
            <a:off x="1524000" y="1592264"/>
            <a:ext cx="8191500" cy="4467225"/>
          </a:xfrm>
          <a:prstGeom prst="rect">
            <a:avLst/>
          </a:prstGeom>
        </p:spPr>
        <p:txBody>
          <a:bodyPr/>
          <a:lstStyle/>
          <a:p>
            <a:r>
              <a:rPr lang="en-US" sz="2800" dirty="0"/>
              <a:t>No significant difference between latex and silicone catheters</a:t>
            </a:r>
          </a:p>
          <a:p>
            <a:r>
              <a:rPr lang="en-US" sz="2800" dirty="0"/>
              <a:t>What about coated / impregnated catheters?</a:t>
            </a:r>
          </a:p>
          <a:p>
            <a:r>
              <a:rPr lang="en-US" sz="2800" dirty="0"/>
              <a:t>The concept: prevention of biofilm formation</a:t>
            </a:r>
          </a:p>
          <a:p>
            <a:pPr marL="37996813" lvl="1" indent="-37474525"/>
            <a:endParaRPr lang="en-US" sz="2400" dirty="0"/>
          </a:p>
        </p:txBody>
      </p:sp>
      <p:pic>
        <p:nvPicPr>
          <p:cNvPr id="61444" name="Picture 4"/>
          <p:cNvPicPr>
            <a:picLocks noChangeAspect="1" noChangeArrowheads="1"/>
          </p:cNvPicPr>
          <p:nvPr/>
        </p:nvPicPr>
        <p:blipFill>
          <a:blip r:embed="rId2"/>
          <a:srcRect l="37451" t="39803" r="11604" b="8221"/>
          <a:stretch>
            <a:fillRect/>
          </a:stretch>
        </p:blipFill>
        <p:spPr bwMode="auto">
          <a:xfrm>
            <a:off x="2016920" y="4149727"/>
            <a:ext cx="2447925" cy="1809750"/>
          </a:xfrm>
          <a:prstGeom prst="rect">
            <a:avLst/>
          </a:prstGeom>
          <a:noFill/>
          <a:ln w="9525">
            <a:noFill/>
            <a:miter lim="800000"/>
            <a:headEnd/>
            <a:tailEnd/>
          </a:ln>
        </p:spPr>
      </p:pic>
      <p:sp>
        <p:nvSpPr>
          <p:cNvPr id="1470469" name="Rectangle 5"/>
          <p:cNvSpPr>
            <a:spLocks noChangeArrowheads="1"/>
          </p:cNvSpPr>
          <p:nvPr/>
        </p:nvSpPr>
        <p:spPr bwMode="auto">
          <a:xfrm>
            <a:off x="6456366" y="6308728"/>
            <a:ext cx="3671887" cy="366713"/>
          </a:xfrm>
          <a:prstGeom prst="rect">
            <a:avLst/>
          </a:prstGeom>
          <a:solidFill>
            <a:schemeClr val="bg1"/>
          </a:solidFill>
          <a:ln w="9525">
            <a:noFill/>
            <a:miter lim="800000"/>
            <a:headEnd/>
            <a:tailEnd/>
          </a:ln>
        </p:spPr>
        <p:txBody>
          <a:bodyPr anchor="ctr">
            <a:spAutoFit/>
          </a:bodyPr>
          <a:lstStyle/>
          <a:p>
            <a:pPr eaLnBrk="0" hangingPunct="0"/>
            <a:r>
              <a:rPr lang="en-US" sz="1400" b="1" dirty="0">
                <a:solidFill>
                  <a:srgbClr val="120B99"/>
                </a:solidFill>
                <a:ea typeface="ＭＳ Ｐゴシック" pitchFamily="34" charset="-128"/>
              </a:rPr>
              <a:t>Morgan et al. (2009)</a:t>
            </a:r>
            <a:r>
              <a:rPr lang="en-US" sz="1400" i="1" dirty="0">
                <a:solidFill>
                  <a:srgbClr val="120B99"/>
                </a:solidFill>
                <a:ea typeface="ＭＳ Ｐゴシック" pitchFamily="34" charset="-128"/>
              </a:rPr>
              <a:t> Urol Res</a:t>
            </a:r>
            <a:r>
              <a:rPr lang="en-US" sz="1400" dirty="0">
                <a:solidFill>
                  <a:srgbClr val="120B99"/>
                </a:solidFill>
                <a:ea typeface="ＭＳ Ｐゴシック" pitchFamily="34" charset="-128"/>
              </a:rPr>
              <a:t> 37:89–93.</a:t>
            </a:r>
            <a:r>
              <a:rPr lang="en-US" b="1" dirty="0">
                <a:solidFill>
                  <a:srgbClr val="120B99"/>
                </a:solidFill>
                <a:ea typeface="ＭＳ Ｐゴシック" pitchFamily="34" charset="-128"/>
              </a:rPr>
              <a:t> </a:t>
            </a:r>
            <a:endParaRPr lang="nl-NL" b="1" dirty="0">
              <a:solidFill>
                <a:srgbClr val="120B99"/>
              </a:solidFill>
              <a:ea typeface="ＭＳ Ｐゴシック" pitchFamily="34" charset="-128"/>
            </a:endParaRPr>
          </a:p>
        </p:txBody>
      </p:sp>
      <p:pic>
        <p:nvPicPr>
          <p:cNvPr id="61447" name="Picture 7"/>
          <p:cNvPicPr>
            <a:picLocks noChangeAspect="1" noChangeArrowheads="1"/>
          </p:cNvPicPr>
          <p:nvPr/>
        </p:nvPicPr>
        <p:blipFill>
          <a:blip r:embed="rId3"/>
          <a:srcRect l="16243" t="31200" r="31331" b="20912"/>
          <a:stretch>
            <a:fillRect/>
          </a:stretch>
        </p:blipFill>
        <p:spPr bwMode="auto">
          <a:xfrm>
            <a:off x="7359651" y="4197351"/>
            <a:ext cx="2663825" cy="1762125"/>
          </a:xfrm>
          <a:prstGeom prst="rect">
            <a:avLst/>
          </a:prstGeom>
          <a:noFill/>
          <a:ln w="9525">
            <a:noFill/>
            <a:miter lim="800000"/>
            <a:headEnd/>
            <a:tailEnd/>
          </a:ln>
        </p:spPr>
      </p:pic>
      <p:sp>
        <p:nvSpPr>
          <p:cNvPr id="61448" name="Rectangle 7"/>
          <p:cNvSpPr>
            <a:spLocks noChangeArrowheads="1"/>
          </p:cNvSpPr>
          <p:nvPr/>
        </p:nvSpPr>
        <p:spPr bwMode="auto">
          <a:xfrm>
            <a:off x="4513263" y="4783138"/>
            <a:ext cx="2735262" cy="590550"/>
          </a:xfrm>
          <a:prstGeom prst="rect">
            <a:avLst/>
          </a:prstGeom>
          <a:noFill/>
          <a:ln w="9525">
            <a:solidFill>
              <a:srgbClr val="000066"/>
            </a:solidFill>
            <a:miter lim="800000"/>
            <a:headEnd/>
            <a:tailEnd/>
          </a:ln>
        </p:spPr>
        <p:txBody>
          <a:bodyPr>
            <a:spAutoFit/>
          </a:bodyPr>
          <a:lstStyle/>
          <a:p>
            <a:r>
              <a:rPr lang="en-US" sz="1600" b="1" dirty="0">
                <a:ea typeface="ＭＳ Ｐゴシック" pitchFamily="34" charset="-128"/>
              </a:rPr>
              <a:t>EM pictures of biofilms</a:t>
            </a:r>
          </a:p>
          <a:p>
            <a:r>
              <a:rPr lang="en-US" sz="1600" b="1" dirty="0">
                <a:ea typeface="ＭＳ Ｐゴシック" pitchFamily="34" charset="-128"/>
              </a:rPr>
              <a:t>on silver coated catheters</a:t>
            </a:r>
            <a:endParaRPr lang="en-US" sz="1600" b="1" dirty="0">
              <a:solidFill>
                <a:srgbClr val="CC0000"/>
              </a:solidFill>
              <a:ea typeface="ＭＳ Ｐゴシック" pitchFamily="34" charset="-128"/>
            </a:endParaRPr>
          </a:p>
        </p:txBody>
      </p:sp>
    </p:spTree>
    <p:extLst>
      <p:ext uri="{BB962C8B-B14F-4D97-AF65-F5344CB8AC3E}">
        <p14:creationId xmlns:p14="http://schemas.microsoft.com/office/powerpoint/2010/main" val="359056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P spid="614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Rectangle 2"/>
          <p:cNvSpPr>
            <a:spLocks noGrp="1" noChangeArrowheads="1"/>
          </p:cNvSpPr>
          <p:nvPr>
            <p:ph type="title"/>
          </p:nvPr>
        </p:nvSpPr>
        <p:spPr/>
        <p:txBody>
          <a:bodyPr>
            <a:normAutofit/>
          </a:bodyPr>
          <a:lstStyle/>
          <a:p>
            <a:r>
              <a:rPr lang="en-US" sz="3600" b="1" dirty="0">
                <a:solidFill>
                  <a:srgbClr val="FF0000"/>
                </a:solidFill>
                <a:latin typeface="Garamond"/>
              </a:rPr>
              <a:t>Catheter insertion and maintenance</a:t>
            </a:r>
          </a:p>
        </p:txBody>
      </p:sp>
      <p:sp>
        <p:nvSpPr>
          <p:cNvPr id="1472515" name="Rectangle 3"/>
          <p:cNvSpPr>
            <a:spLocks noGrp="1" noChangeArrowheads="1"/>
          </p:cNvSpPr>
          <p:nvPr>
            <p:ph idx="4294967295"/>
          </p:nvPr>
        </p:nvSpPr>
        <p:spPr>
          <a:xfrm>
            <a:off x="1524000" y="1592264"/>
            <a:ext cx="8191500" cy="4467225"/>
          </a:xfrm>
          <a:prstGeom prst="rect">
            <a:avLst/>
          </a:prstGeom>
        </p:spPr>
        <p:txBody>
          <a:bodyPr/>
          <a:lstStyle/>
          <a:p>
            <a:r>
              <a:rPr lang="de-DE" sz="2400"/>
              <a:t>Practice hand hygiene (A-III)</a:t>
            </a:r>
          </a:p>
          <a:p>
            <a:pPr lvl="1"/>
            <a:r>
              <a:rPr lang="de-DE" sz="2000"/>
              <a:t>before insertion of the catheter</a:t>
            </a:r>
          </a:p>
          <a:p>
            <a:pPr lvl="1"/>
            <a:r>
              <a:rPr lang="de-DE" sz="2000"/>
              <a:t>before and after any manipulation of the catheter site</a:t>
            </a:r>
          </a:p>
          <a:p>
            <a:pPr lvl="1"/>
            <a:endParaRPr lang="de-DE" sz="2000"/>
          </a:p>
          <a:p>
            <a:endParaRPr lang="de-DE" sz="2400"/>
          </a:p>
        </p:txBody>
      </p:sp>
      <p:sp>
        <p:nvSpPr>
          <p:cNvPr id="1472516" name="Rectangle 8"/>
          <p:cNvSpPr>
            <a:spLocks noChangeArrowheads="1"/>
          </p:cNvSpPr>
          <p:nvPr/>
        </p:nvSpPr>
        <p:spPr bwMode="auto">
          <a:xfrm>
            <a:off x="6167438" y="6302377"/>
            <a:ext cx="3661002" cy="369332"/>
          </a:xfrm>
          <a:prstGeom prst="rect">
            <a:avLst/>
          </a:prstGeom>
          <a:solidFill>
            <a:schemeClr val="bg1"/>
          </a:solidFill>
          <a:ln w="9525">
            <a:noFill/>
            <a:miter lim="800000"/>
            <a:headEnd/>
            <a:tailEnd/>
          </a:ln>
        </p:spPr>
        <p:txBody>
          <a:bodyPr wrap="none">
            <a:spAutoFit/>
          </a:bodyPr>
          <a:lstStyle/>
          <a:p>
            <a:r>
              <a:rPr lang="en-US" b="1" dirty="0">
                <a:ea typeface="ＭＳ Ｐゴシック" pitchFamily="34" charset="-128"/>
              </a:rPr>
              <a:t>http://www.who.int/gpsc/tools/en/</a:t>
            </a:r>
          </a:p>
        </p:txBody>
      </p:sp>
      <p:pic>
        <p:nvPicPr>
          <p:cNvPr id="1472517" name="Picture 9"/>
          <p:cNvPicPr>
            <a:picLocks noChangeAspect="1" noChangeArrowheads="1"/>
          </p:cNvPicPr>
          <p:nvPr/>
        </p:nvPicPr>
        <p:blipFill>
          <a:blip r:embed="rId2"/>
          <a:srcRect l="22688" t="19429" r="19727" b="4155"/>
          <a:stretch>
            <a:fillRect/>
          </a:stretch>
        </p:blipFill>
        <p:spPr bwMode="auto">
          <a:xfrm>
            <a:off x="6311903" y="1484313"/>
            <a:ext cx="4105275" cy="3948112"/>
          </a:xfrm>
          <a:prstGeom prst="rect">
            <a:avLst/>
          </a:prstGeom>
          <a:noFill/>
          <a:ln w="9525">
            <a:solidFill>
              <a:schemeClr val="tx2"/>
            </a:solidFill>
            <a:miter lim="800000"/>
            <a:headEnd/>
            <a:tailEnd/>
          </a:ln>
        </p:spPr>
      </p:pic>
      <p:sp>
        <p:nvSpPr>
          <p:cNvPr id="1472518" name="Oval 6"/>
          <p:cNvSpPr>
            <a:spLocks noChangeArrowheads="1"/>
          </p:cNvSpPr>
          <p:nvPr/>
        </p:nvSpPr>
        <p:spPr bwMode="auto">
          <a:xfrm>
            <a:off x="7751766" y="3933825"/>
            <a:ext cx="1081087" cy="1150938"/>
          </a:xfrm>
          <a:prstGeom prst="ellipse">
            <a:avLst/>
          </a:prstGeom>
          <a:noFill/>
          <a:ln w="57150">
            <a:solidFill>
              <a:srgbClr val="CC0000"/>
            </a:solidFill>
            <a:round/>
            <a:headEnd/>
            <a:tailEnd/>
          </a:ln>
        </p:spPr>
        <p:txBody>
          <a:bodyPr wrap="none" anchor="ctr"/>
          <a:lstStyle/>
          <a:p>
            <a:endParaRPr lang="fr-CH" b="1" dirty="0">
              <a:ea typeface="ＭＳ Ｐゴシック" pitchFamily="34" charset="-128"/>
            </a:endParaRPr>
          </a:p>
        </p:txBody>
      </p:sp>
      <p:pic>
        <p:nvPicPr>
          <p:cNvPr id="1472519" name="Picture 8" descr="Catheter"/>
          <p:cNvPicPr>
            <a:picLocks noChangeAspect="1" noChangeArrowheads="1"/>
          </p:cNvPicPr>
          <p:nvPr/>
        </p:nvPicPr>
        <p:blipFill>
          <a:blip r:embed="rId3"/>
          <a:srcRect/>
          <a:stretch>
            <a:fillRect/>
          </a:stretch>
        </p:blipFill>
        <p:spPr bwMode="auto">
          <a:xfrm>
            <a:off x="2711453" y="3500441"/>
            <a:ext cx="2449513" cy="1849437"/>
          </a:xfrm>
          <a:prstGeom prst="rect">
            <a:avLst/>
          </a:prstGeom>
          <a:noFill/>
          <a:ln w="9525">
            <a:noFill/>
            <a:miter lim="800000"/>
            <a:headEnd/>
            <a:tailEnd/>
          </a:ln>
        </p:spPr>
      </p:pic>
    </p:spTree>
    <p:extLst>
      <p:ext uri="{BB962C8B-B14F-4D97-AF65-F5344CB8AC3E}">
        <p14:creationId xmlns:p14="http://schemas.microsoft.com/office/powerpoint/2010/main" val="649446912"/>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mericares Colors Theme">
    <a:dk1>
      <a:srgbClr val="282E36"/>
    </a:dk1>
    <a:lt1>
      <a:srgbClr val="FFFFFF"/>
    </a:lt1>
    <a:dk2>
      <a:srgbClr val="93979C"/>
    </a:dk2>
    <a:lt2>
      <a:srgbClr val="0061AE"/>
    </a:lt2>
    <a:accent1>
      <a:srgbClr val="FCB830"/>
    </a:accent1>
    <a:accent2>
      <a:srgbClr val="F04323"/>
    </a:accent2>
    <a:accent3>
      <a:srgbClr val="E6E6E6"/>
    </a:accent3>
    <a:accent4>
      <a:srgbClr val="960622"/>
    </a:accent4>
    <a:accent5>
      <a:srgbClr val="F7891F"/>
    </a:accent5>
    <a:accent6>
      <a:srgbClr val="7CB7D5"/>
    </a:accent6>
    <a:hlink>
      <a:srgbClr val="019D78"/>
    </a:hlink>
    <a:folHlink>
      <a:srgbClr val="006738"/>
    </a:folHlink>
  </a:clrScheme>
</a:themeOverride>
</file>

<file path=ppt/theme/themeOverride2.xml><?xml version="1.0" encoding="utf-8"?>
<a:themeOverride xmlns:a="http://schemas.openxmlformats.org/drawingml/2006/main">
  <a:clrScheme name="Americares Colors Theme">
    <a:dk1>
      <a:srgbClr val="282E36"/>
    </a:dk1>
    <a:lt1>
      <a:srgbClr val="FFFFFF"/>
    </a:lt1>
    <a:dk2>
      <a:srgbClr val="93979C"/>
    </a:dk2>
    <a:lt2>
      <a:srgbClr val="0061AE"/>
    </a:lt2>
    <a:accent1>
      <a:srgbClr val="FCB830"/>
    </a:accent1>
    <a:accent2>
      <a:srgbClr val="F04323"/>
    </a:accent2>
    <a:accent3>
      <a:srgbClr val="E6E6E6"/>
    </a:accent3>
    <a:accent4>
      <a:srgbClr val="960622"/>
    </a:accent4>
    <a:accent5>
      <a:srgbClr val="F7891F"/>
    </a:accent5>
    <a:accent6>
      <a:srgbClr val="7CB7D5"/>
    </a:accent6>
    <a:hlink>
      <a:srgbClr val="019D78"/>
    </a:hlink>
    <a:folHlink>
      <a:srgbClr val="006738"/>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57</Slides>
  <Notes>8</Notes>
  <HiddenSlides>0</HiddenSlides>
  <MMClips>0</MMClips>
  <ScaleCrop>false</ScaleCrop>
  <HeadingPairs>
    <vt:vector size="4" baseType="variant">
      <vt:variant>
        <vt:lpstr>Theme</vt:lpstr>
      </vt:variant>
      <vt:variant>
        <vt:i4>4</vt:i4>
      </vt:variant>
      <vt:variant>
        <vt:lpstr>Slide Titles</vt:lpstr>
      </vt:variant>
      <vt:variant>
        <vt:i4>57</vt:i4>
      </vt:variant>
    </vt:vector>
  </HeadingPairs>
  <TitlesOfParts>
    <vt:vector size="61" baseType="lpstr">
      <vt:lpstr>office theme</vt:lpstr>
      <vt:lpstr>Office Theme</vt:lpstr>
      <vt:lpstr>Default Design</vt:lpstr>
      <vt:lpstr>Equity</vt:lpstr>
      <vt:lpstr>DEVICE-ASSOCIATED  INFECTIONS (DAIs)</vt:lpstr>
      <vt:lpstr>HEALTHCARE-ASSOCIATED INFECTIONS (HAIs)</vt:lpstr>
      <vt:lpstr>1ST PRINCIPLE OF INFECTION PREVENTION</vt:lpstr>
      <vt:lpstr>Healthcare-Associated Urinary Tract Infection</vt:lpstr>
      <vt:lpstr>CAUTI Criterion</vt:lpstr>
      <vt:lpstr>Prevention of Catheter-Associated Urinary Tract Infection  (CAUTI)</vt:lpstr>
      <vt:lpstr>Indications for the use of indwelling urethral catheters</vt:lpstr>
      <vt:lpstr>Is one catheter better than another?</vt:lpstr>
      <vt:lpstr>Catheter insertion and maintenance</vt:lpstr>
      <vt:lpstr>Catheter insertion and maintenance</vt:lpstr>
      <vt:lpstr>Catheter insertion and maintenance</vt:lpstr>
      <vt:lpstr>What you should not do to prevent CAUTI </vt:lpstr>
      <vt:lpstr>1st principle of infection prevention</vt:lpstr>
      <vt:lpstr>Central Line Associated  Blood Stream Infection (CLABSI)</vt:lpstr>
      <vt:lpstr>PowerPoint Presentation</vt:lpstr>
      <vt:lpstr>Sources of the catheter-associated  bloodstream infection</vt:lpstr>
      <vt:lpstr>PowerPoint Presentation</vt:lpstr>
      <vt:lpstr>Prevention of vascular access line infection Medical intensive care unit</vt:lpstr>
      <vt:lpstr>Multimodal intervention strategies to reduce catheter-associated bloodstream infections:</vt:lpstr>
      <vt:lpstr>Could we do better ?</vt:lpstr>
      <vt:lpstr>Chlorhexidine-gluconate impregnated dressings decreased major catheter-related infections:</vt:lpstr>
      <vt:lpstr>PowerPoint Presentation</vt:lpstr>
      <vt:lpstr>1st principle of infection prevention</vt:lpstr>
      <vt:lpstr>Ventilator-Associated Pneumonia (VAP)</vt:lpstr>
      <vt:lpstr>PowerPoint Presentation</vt:lpstr>
      <vt:lpstr>Risk factors for Ventilator-Associated Pneumonia (VAP)</vt:lpstr>
      <vt:lpstr>General precautions</vt:lpstr>
      <vt:lpstr>PowerPoint Presentation</vt:lpstr>
      <vt:lpstr>Intubation and ventilation</vt:lpstr>
      <vt:lpstr>Positive End Expiratory Pressure (PEEP)</vt:lpstr>
      <vt:lpstr>Fraction of Inspired Oxygen(FiO2)</vt:lpstr>
      <vt:lpstr>PowerPoint Presentation</vt:lpstr>
      <vt:lpstr>Systemic and enteral antibiotics</vt:lpstr>
      <vt:lpstr>PowerPoint Presentation</vt:lpstr>
      <vt:lpstr>PowerPoint Presentation</vt:lpstr>
      <vt:lpstr>VAP Prevention</vt:lpstr>
      <vt:lpstr>VAP Prevention (Don’t)</vt:lpstr>
      <vt:lpstr>1st principle of infection prevention</vt:lpstr>
      <vt:lpstr>Surgical Site Infection (SSI)</vt:lpstr>
      <vt:lpstr>Strategies to prevent SSI</vt:lpstr>
      <vt:lpstr>Patient-related factors</vt:lpstr>
      <vt:lpstr>Procedure-related risk factors</vt:lpstr>
      <vt:lpstr>Antimicrobial prophylaxis</vt:lpstr>
      <vt:lpstr>Antimicrobial prophylaxis</vt:lpstr>
      <vt:lpstr>Surgeon Skill and Technique</vt:lpstr>
      <vt:lpstr>7 “S” Bundle to Prevent SSI</vt:lpstr>
      <vt:lpstr>Preoperative recommendations to prevent SSIs</vt:lpstr>
      <vt:lpstr>Intraoperative recommendations to prevent SSIs</vt:lpstr>
      <vt:lpstr>Postoperative recommendations to prevent SSIs</vt:lpstr>
      <vt:lpstr>PowerPoint Presentation</vt:lpstr>
      <vt:lpstr>PowerPoint Presentation</vt:lpstr>
      <vt:lpstr>PowerPoint Presentation</vt:lpstr>
      <vt:lpstr>“My 5 Moments for Hand Hygiene”</vt:lpstr>
      <vt:lpstr>PowerPoint Presentation</vt:lpstr>
      <vt:lpstr>PowerPoint Presentation</vt:lpstr>
      <vt:lpstr>A multimodal strategy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139</cp:revision>
  <dcterms:created xsi:type="dcterms:W3CDTF">2023-01-20T15:31:43Z</dcterms:created>
  <dcterms:modified xsi:type="dcterms:W3CDTF">2023-01-20T16:25:24Z</dcterms:modified>
</cp:coreProperties>
</file>